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72" r:id="rId1"/>
  </p:sldMasterIdLst>
  <p:sldIdLst>
    <p:sldId id="256" r:id="rId2"/>
  </p:sldIdLst>
  <p:sldSz cx="42803763" cy="30275213"/>
  <p:notesSz cx="6858000" cy="9144000"/>
  <p:defaultTextStyle>
    <a:defPPr>
      <a:defRPr lang="en-US"/>
    </a:defPPr>
    <a:lvl1pPr marL="0" algn="l" defTabSz="3507730" rtl="0" eaLnBrk="1" latinLnBrk="0" hangingPunct="1">
      <a:defRPr sz="6905" kern="1200">
        <a:solidFill>
          <a:schemeClr val="tx1"/>
        </a:solidFill>
        <a:latin typeface="+mn-lt"/>
        <a:ea typeface="+mn-ea"/>
        <a:cs typeface="+mn-cs"/>
      </a:defRPr>
    </a:lvl1pPr>
    <a:lvl2pPr marL="1753865" algn="l" defTabSz="3507730" rtl="0" eaLnBrk="1" latinLnBrk="0" hangingPunct="1">
      <a:defRPr sz="6905" kern="1200">
        <a:solidFill>
          <a:schemeClr val="tx1"/>
        </a:solidFill>
        <a:latin typeface="+mn-lt"/>
        <a:ea typeface="+mn-ea"/>
        <a:cs typeface="+mn-cs"/>
      </a:defRPr>
    </a:lvl2pPr>
    <a:lvl3pPr marL="3507730" algn="l" defTabSz="3507730" rtl="0" eaLnBrk="1" latinLnBrk="0" hangingPunct="1">
      <a:defRPr sz="6905" kern="1200">
        <a:solidFill>
          <a:schemeClr val="tx1"/>
        </a:solidFill>
        <a:latin typeface="+mn-lt"/>
        <a:ea typeface="+mn-ea"/>
        <a:cs typeface="+mn-cs"/>
      </a:defRPr>
    </a:lvl3pPr>
    <a:lvl4pPr marL="5261595" algn="l" defTabSz="3507730" rtl="0" eaLnBrk="1" latinLnBrk="0" hangingPunct="1">
      <a:defRPr sz="6905" kern="1200">
        <a:solidFill>
          <a:schemeClr val="tx1"/>
        </a:solidFill>
        <a:latin typeface="+mn-lt"/>
        <a:ea typeface="+mn-ea"/>
        <a:cs typeface="+mn-cs"/>
      </a:defRPr>
    </a:lvl4pPr>
    <a:lvl5pPr marL="7015460" algn="l" defTabSz="3507730" rtl="0" eaLnBrk="1" latinLnBrk="0" hangingPunct="1">
      <a:defRPr sz="6905" kern="1200">
        <a:solidFill>
          <a:schemeClr val="tx1"/>
        </a:solidFill>
        <a:latin typeface="+mn-lt"/>
        <a:ea typeface="+mn-ea"/>
        <a:cs typeface="+mn-cs"/>
      </a:defRPr>
    </a:lvl5pPr>
    <a:lvl6pPr marL="8769325" algn="l" defTabSz="3507730" rtl="0" eaLnBrk="1" latinLnBrk="0" hangingPunct="1">
      <a:defRPr sz="6905" kern="1200">
        <a:solidFill>
          <a:schemeClr val="tx1"/>
        </a:solidFill>
        <a:latin typeface="+mn-lt"/>
        <a:ea typeface="+mn-ea"/>
        <a:cs typeface="+mn-cs"/>
      </a:defRPr>
    </a:lvl6pPr>
    <a:lvl7pPr marL="10523190" algn="l" defTabSz="3507730" rtl="0" eaLnBrk="1" latinLnBrk="0" hangingPunct="1">
      <a:defRPr sz="6905" kern="1200">
        <a:solidFill>
          <a:schemeClr val="tx1"/>
        </a:solidFill>
        <a:latin typeface="+mn-lt"/>
        <a:ea typeface="+mn-ea"/>
        <a:cs typeface="+mn-cs"/>
      </a:defRPr>
    </a:lvl7pPr>
    <a:lvl8pPr marL="12277054" algn="l" defTabSz="3507730" rtl="0" eaLnBrk="1" latinLnBrk="0" hangingPunct="1">
      <a:defRPr sz="6905" kern="1200">
        <a:solidFill>
          <a:schemeClr val="tx1"/>
        </a:solidFill>
        <a:latin typeface="+mn-lt"/>
        <a:ea typeface="+mn-ea"/>
        <a:cs typeface="+mn-cs"/>
      </a:defRPr>
    </a:lvl8pPr>
    <a:lvl9pPr marL="14030919" algn="l" defTabSz="3507730" rtl="0" eaLnBrk="1" latinLnBrk="0" hangingPunct="1">
      <a:defRPr sz="6905"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E59051"/>
    <a:srgbClr val="43D9ED"/>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6980" autoAdjust="0"/>
    <p:restoredTop sz="94660"/>
  </p:normalViewPr>
  <p:slideViewPr>
    <p:cSldViewPr snapToGrid="0">
      <p:cViewPr varScale="1">
        <p:scale>
          <a:sx n="23" d="100"/>
          <a:sy n="23" d="100"/>
        </p:scale>
        <p:origin x="730" y="72"/>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3" Type="http://schemas.openxmlformats.org/officeDocument/2006/relationships/presProps" Target="presProp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tableStyles" Target="tableStyles.xml"/><Relationship Id="rId5" Type="http://schemas.openxmlformats.org/officeDocument/2006/relationships/theme" Target="theme/theme1.xml"/><Relationship Id="rId4" Type="http://schemas.openxmlformats.org/officeDocument/2006/relationships/viewProps" Target="view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3210282" y="4954765"/>
            <a:ext cx="36383199" cy="10540259"/>
          </a:xfrm>
        </p:spPr>
        <p:txBody>
          <a:bodyPr anchor="b"/>
          <a:lstStyle>
            <a:lvl1pPr algn="ctr">
              <a:defRPr sz="26488"/>
            </a:lvl1pPr>
          </a:lstStyle>
          <a:p>
            <a:r>
              <a:rPr lang="en-US" smtClean="0"/>
              <a:t>Click to edit Master title style</a:t>
            </a:r>
            <a:endParaRPr lang="en-US" dirty="0"/>
          </a:p>
        </p:txBody>
      </p:sp>
      <p:sp>
        <p:nvSpPr>
          <p:cNvPr id="3" name="Subtitle 2"/>
          <p:cNvSpPr>
            <a:spLocks noGrp="1"/>
          </p:cNvSpPr>
          <p:nvPr>
            <p:ph type="subTitle" idx="1"/>
          </p:nvPr>
        </p:nvSpPr>
        <p:spPr>
          <a:xfrm>
            <a:off x="5350471" y="15901497"/>
            <a:ext cx="32102822" cy="7309499"/>
          </a:xfrm>
        </p:spPr>
        <p:txBody>
          <a:bodyPr/>
          <a:lstStyle>
            <a:lvl1pPr marL="0" indent="0" algn="ctr">
              <a:buNone/>
              <a:defRPr sz="10595"/>
            </a:lvl1pPr>
            <a:lvl2pPr marL="2018355" indent="0" algn="ctr">
              <a:buNone/>
              <a:defRPr sz="8829"/>
            </a:lvl2pPr>
            <a:lvl3pPr marL="4036710" indent="0" algn="ctr">
              <a:buNone/>
              <a:defRPr sz="7946"/>
            </a:lvl3pPr>
            <a:lvl4pPr marL="6055065" indent="0" algn="ctr">
              <a:buNone/>
              <a:defRPr sz="7063"/>
            </a:lvl4pPr>
            <a:lvl5pPr marL="8073420" indent="0" algn="ctr">
              <a:buNone/>
              <a:defRPr sz="7063"/>
            </a:lvl5pPr>
            <a:lvl6pPr marL="10091776" indent="0" algn="ctr">
              <a:buNone/>
              <a:defRPr sz="7063"/>
            </a:lvl6pPr>
            <a:lvl7pPr marL="12110131" indent="0" algn="ctr">
              <a:buNone/>
              <a:defRPr sz="7063"/>
            </a:lvl7pPr>
            <a:lvl8pPr marL="14128486" indent="0" algn="ctr">
              <a:buNone/>
              <a:defRPr sz="7063"/>
            </a:lvl8pPr>
            <a:lvl9pPr marL="16146841" indent="0" algn="ctr">
              <a:buNone/>
              <a:defRPr sz="7063"/>
            </a:lvl9pPr>
          </a:lstStyle>
          <a:p>
            <a:r>
              <a:rPr lang="en-US" smtClean="0"/>
              <a:t>Click to edit Master subtitle style</a:t>
            </a:r>
            <a:endParaRPr lang="en-US" dirty="0"/>
          </a:p>
        </p:txBody>
      </p:sp>
      <p:sp>
        <p:nvSpPr>
          <p:cNvPr id="4" name="Date Placeholder 3"/>
          <p:cNvSpPr>
            <a:spLocks noGrp="1"/>
          </p:cNvSpPr>
          <p:nvPr>
            <p:ph type="dt" sz="half" idx="10"/>
          </p:nvPr>
        </p:nvSpPr>
        <p:spPr/>
        <p:txBody>
          <a:bodyPr/>
          <a:lstStyle/>
          <a:p>
            <a:fld id="{5483D89C-3325-4042-8C0E-2C12558E2F20}" type="datetimeFigureOut">
              <a:rPr lang="en-GB" smtClean="0"/>
              <a:t>04/09/2021</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01C05C72-3973-4060-A61B-1B78B80D6634}" type="slidenum">
              <a:rPr lang="en-GB" smtClean="0"/>
              <a:t>‹#›</a:t>
            </a:fld>
            <a:endParaRPr lang="en-GB"/>
          </a:p>
        </p:txBody>
      </p:sp>
    </p:spTree>
    <p:extLst>
      <p:ext uri="{BB962C8B-B14F-4D97-AF65-F5344CB8AC3E}">
        <p14:creationId xmlns:p14="http://schemas.microsoft.com/office/powerpoint/2010/main" val="1287700759"/>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5483D89C-3325-4042-8C0E-2C12558E2F20}" type="datetimeFigureOut">
              <a:rPr lang="en-GB" smtClean="0"/>
              <a:t>04/09/2021</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01C05C72-3973-4060-A61B-1B78B80D6634}" type="slidenum">
              <a:rPr lang="en-GB" smtClean="0"/>
              <a:t>‹#›</a:t>
            </a:fld>
            <a:endParaRPr lang="en-GB"/>
          </a:p>
        </p:txBody>
      </p:sp>
    </p:spTree>
    <p:extLst>
      <p:ext uri="{BB962C8B-B14F-4D97-AF65-F5344CB8AC3E}">
        <p14:creationId xmlns:p14="http://schemas.microsoft.com/office/powerpoint/2010/main" val="192239538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2920467" y="7547788"/>
            <a:ext cx="36918246" cy="12593645"/>
          </a:xfrm>
        </p:spPr>
        <p:txBody>
          <a:bodyPr anchor="b"/>
          <a:lstStyle>
            <a:lvl1pPr>
              <a:defRPr sz="26488"/>
            </a:lvl1pPr>
          </a:lstStyle>
          <a:p>
            <a:r>
              <a:rPr lang="en-US" smtClean="0"/>
              <a:t>Click to edit Master title style</a:t>
            </a:r>
            <a:endParaRPr lang="en-US" dirty="0"/>
          </a:p>
        </p:txBody>
      </p:sp>
      <p:sp>
        <p:nvSpPr>
          <p:cNvPr id="3" name="Text Placeholder 2"/>
          <p:cNvSpPr>
            <a:spLocks noGrp="1"/>
          </p:cNvSpPr>
          <p:nvPr>
            <p:ph type="body" idx="1"/>
          </p:nvPr>
        </p:nvSpPr>
        <p:spPr>
          <a:xfrm>
            <a:off x="2920467" y="20260574"/>
            <a:ext cx="36918246" cy="6622701"/>
          </a:xfrm>
        </p:spPr>
        <p:txBody>
          <a:bodyPr/>
          <a:lstStyle>
            <a:lvl1pPr marL="0" indent="0">
              <a:buNone/>
              <a:defRPr sz="10595">
                <a:solidFill>
                  <a:schemeClr val="tx1"/>
                </a:solidFill>
              </a:defRPr>
            </a:lvl1pPr>
            <a:lvl2pPr marL="2018355" indent="0">
              <a:buNone/>
              <a:defRPr sz="8829">
                <a:solidFill>
                  <a:schemeClr val="tx1">
                    <a:tint val="75000"/>
                  </a:schemeClr>
                </a:solidFill>
              </a:defRPr>
            </a:lvl2pPr>
            <a:lvl3pPr marL="4036710" indent="0">
              <a:buNone/>
              <a:defRPr sz="7946">
                <a:solidFill>
                  <a:schemeClr val="tx1">
                    <a:tint val="75000"/>
                  </a:schemeClr>
                </a:solidFill>
              </a:defRPr>
            </a:lvl3pPr>
            <a:lvl4pPr marL="6055065" indent="0">
              <a:buNone/>
              <a:defRPr sz="7063">
                <a:solidFill>
                  <a:schemeClr val="tx1">
                    <a:tint val="75000"/>
                  </a:schemeClr>
                </a:solidFill>
              </a:defRPr>
            </a:lvl4pPr>
            <a:lvl5pPr marL="8073420" indent="0">
              <a:buNone/>
              <a:defRPr sz="7063">
                <a:solidFill>
                  <a:schemeClr val="tx1">
                    <a:tint val="75000"/>
                  </a:schemeClr>
                </a:solidFill>
              </a:defRPr>
            </a:lvl5pPr>
            <a:lvl6pPr marL="10091776" indent="0">
              <a:buNone/>
              <a:defRPr sz="7063">
                <a:solidFill>
                  <a:schemeClr val="tx1">
                    <a:tint val="75000"/>
                  </a:schemeClr>
                </a:solidFill>
              </a:defRPr>
            </a:lvl6pPr>
            <a:lvl7pPr marL="12110131" indent="0">
              <a:buNone/>
              <a:defRPr sz="7063">
                <a:solidFill>
                  <a:schemeClr val="tx1">
                    <a:tint val="75000"/>
                  </a:schemeClr>
                </a:solidFill>
              </a:defRPr>
            </a:lvl7pPr>
            <a:lvl8pPr marL="14128486" indent="0">
              <a:buNone/>
              <a:defRPr sz="7063">
                <a:solidFill>
                  <a:schemeClr val="tx1">
                    <a:tint val="75000"/>
                  </a:schemeClr>
                </a:solidFill>
              </a:defRPr>
            </a:lvl8pPr>
            <a:lvl9pPr marL="16146841" indent="0">
              <a:buNone/>
              <a:defRPr sz="7063">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5483D89C-3325-4042-8C0E-2C12558E2F20}" type="datetimeFigureOut">
              <a:rPr lang="en-GB" smtClean="0"/>
              <a:t>04/09/2021</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01C05C72-3973-4060-A61B-1B78B80D6634}" type="slidenum">
              <a:rPr lang="en-GB" smtClean="0"/>
              <a:t>‹#›</a:t>
            </a:fld>
            <a:endParaRPr lang="en-GB"/>
          </a:p>
        </p:txBody>
      </p:sp>
    </p:spTree>
    <p:extLst>
      <p:ext uri="{BB962C8B-B14F-4D97-AF65-F5344CB8AC3E}">
        <p14:creationId xmlns:p14="http://schemas.microsoft.com/office/powerpoint/2010/main" val="1728751457"/>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Content Placeholder 2"/>
          <p:cNvSpPr>
            <a:spLocks noGrp="1"/>
          </p:cNvSpPr>
          <p:nvPr>
            <p:ph sz="half" idx="1"/>
          </p:nvPr>
        </p:nvSpPr>
        <p:spPr>
          <a:xfrm>
            <a:off x="2942759" y="8059374"/>
            <a:ext cx="18191599" cy="19209345"/>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Content Placeholder 3"/>
          <p:cNvSpPr>
            <a:spLocks noGrp="1"/>
          </p:cNvSpPr>
          <p:nvPr>
            <p:ph sz="half" idx="2"/>
          </p:nvPr>
        </p:nvSpPr>
        <p:spPr>
          <a:xfrm>
            <a:off x="21669405" y="8059374"/>
            <a:ext cx="18191599" cy="19209345"/>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Date Placeholder 4"/>
          <p:cNvSpPr>
            <a:spLocks noGrp="1"/>
          </p:cNvSpPr>
          <p:nvPr>
            <p:ph type="dt" sz="half" idx="10"/>
          </p:nvPr>
        </p:nvSpPr>
        <p:spPr/>
        <p:txBody>
          <a:bodyPr/>
          <a:lstStyle/>
          <a:p>
            <a:fld id="{5483D89C-3325-4042-8C0E-2C12558E2F20}" type="datetimeFigureOut">
              <a:rPr lang="en-GB" smtClean="0"/>
              <a:t>04/09/2021</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01C05C72-3973-4060-A61B-1B78B80D6634}" type="slidenum">
              <a:rPr lang="en-GB" smtClean="0"/>
              <a:t>‹#›</a:t>
            </a:fld>
            <a:endParaRPr lang="en-GB"/>
          </a:p>
        </p:txBody>
      </p:sp>
    </p:spTree>
    <p:extLst>
      <p:ext uri="{BB962C8B-B14F-4D97-AF65-F5344CB8AC3E}">
        <p14:creationId xmlns:p14="http://schemas.microsoft.com/office/powerpoint/2010/main" val="387341408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2948334" y="1611882"/>
            <a:ext cx="36918246" cy="5851808"/>
          </a:xfrm>
        </p:spPr>
        <p:txBody>
          <a:bodyPr/>
          <a:lstStyle/>
          <a:p>
            <a:r>
              <a:rPr lang="en-US" smtClean="0"/>
              <a:t>Click to edit Master title style</a:t>
            </a:r>
            <a:endParaRPr lang="en-US" dirty="0"/>
          </a:p>
        </p:txBody>
      </p:sp>
      <p:sp>
        <p:nvSpPr>
          <p:cNvPr id="3" name="Text Placeholder 2"/>
          <p:cNvSpPr>
            <a:spLocks noGrp="1"/>
          </p:cNvSpPr>
          <p:nvPr>
            <p:ph type="body" idx="1"/>
          </p:nvPr>
        </p:nvSpPr>
        <p:spPr>
          <a:xfrm>
            <a:off x="2948339" y="7421634"/>
            <a:ext cx="18107995" cy="3637228"/>
          </a:xfrm>
        </p:spPr>
        <p:txBody>
          <a:bodyPr anchor="b"/>
          <a:lstStyle>
            <a:lvl1pPr marL="0" indent="0">
              <a:buNone/>
              <a:defRPr sz="10595" b="1"/>
            </a:lvl1pPr>
            <a:lvl2pPr marL="2018355" indent="0">
              <a:buNone/>
              <a:defRPr sz="8829" b="1"/>
            </a:lvl2pPr>
            <a:lvl3pPr marL="4036710" indent="0">
              <a:buNone/>
              <a:defRPr sz="7946" b="1"/>
            </a:lvl3pPr>
            <a:lvl4pPr marL="6055065" indent="0">
              <a:buNone/>
              <a:defRPr sz="7063" b="1"/>
            </a:lvl4pPr>
            <a:lvl5pPr marL="8073420" indent="0">
              <a:buNone/>
              <a:defRPr sz="7063" b="1"/>
            </a:lvl5pPr>
            <a:lvl6pPr marL="10091776" indent="0">
              <a:buNone/>
              <a:defRPr sz="7063" b="1"/>
            </a:lvl6pPr>
            <a:lvl7pPr marL="12110131" indent="0">
              <a:buNone/>
              <a:defRPr sz="7063" b="1"/>
            </a:lvl7pPr>
            <a:lvl8pPr marL="14128486" indent="0">
              <a:buNone/>
              <a:defRPr sz="7063" b="1"/>
            </a:lvl8pPr>
            <a:lvl9pPr marL="16146841" indent="0">
              <a:buNone/>
              <a:defRPr sz="7063" b="1"/>
            </a:lvl9pPr>
          </a:lstStyle>
          <a:p>
            <a:pPr lvl="0"/>
            <a:r>
              <a:rPr lang="en-US" smtClean="0"/>
              <a:t>Click to edit Master text styles</a:t>
            </a:r>
          </a:p>
        </p:txBody>
      </p:sp>
      <p:sp>
        <p:nvSpPr>
          <p:cNvPr id="4" name="Content Placeholder 3"/>
          <p:cNvSpPr>
            <a:spLocks noGrp="1"/>
          </p:cNvSpPr>
          <p:nvPr>
            <p:ph sz="half" idx="2"/>
          </p:nvPr>
        </p:nvSpPr>
        <p:spPr>
          <a:xfrm>
            <a:off x="2948339" y="11058863"/>
            <a:ext cx="18107995" cy="16265921"/>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Text Placeholder 4"/>
          <p:cNvSpPr>
            <a:spLocks noGrp="1"/>
          </p:cNvSpPr>
          <p:nvPr>
            <p:ph type="body" sz="quarter" idx="3"/>
          </p:nvPr>
        </p:nvSpPr>
        <p:spPr>
          <a:xfrm>
            <a:off x="21669408" y="7421634"/>
            <a:ext cx="18197174" cy="3637228"/>
          </a:xfrm>
        </p:spPr>
        <p:txBody>
          <a:bodyPr anchor="b"/>
          <a:lstStyle>
            <a:lvl1pPr marL="0" indent="0">
              <a:buNone/>
              <a:defRPr sz="10595" b="1"/>
            </a:lvl1pPr>
            <a:lvl2pPr marL="2018355" indent="0">
              <a:buNone/>
              <a:defRPr sz="8829" b="1"/>
            </a:lvl2pPr>
            <a:lvl3pPr marL="4036710" indent="0">
              <a:buNone/>
              <a:defRPr sz="7946" b="1"/>
            </a:lvl3pPr>
            <a:lvl4pPr marL="6055065" indent="0">
              <a:buNone/>
              <a:defRPr sz="7063" b="1"/>
            </a:lvl4pPr>
            <a:lvl5pPr marL="8073420" indent="0">
              <a:buNone/>
              <a:defRPr sz="7063" b="1"/>
            </a:lvl5pPr>
            <a:lvl6pPr marL="10091776" indent="0">
              <a:buNone/>
              <a:defRPr sz="7063" b="1"/>
            </a:lvl6pPr>
            <a:lvl7pPr marL="12110131" indent="0">
              <a:buNone/>
              <a:defRPr sz="7063" b="1"/>
            </a:lvl7pPr>
            <a:lvl8pPr marL="14128486" indent="0">
              <a:buNone/>
              <a:defRPr sz="7063" b="1"/>
            </a:lvl8pPr>
            <a:lvl9pPr marL="16146841" indent="0">
              <a:buNone/>
              <a:defRPr sz="7063" b="1"/>
            </a:lvl9pPr>
          </a:lstStyle>
          <a:p>
            <a:pPr lvl="0"/>
            <a:r>
              <a:rPr lang="en-US" smtClean="0"/>
              <a:t>Click to edit Master text styles</a:t>
            </a:r>
          </a:p>
        </p:txBody>
      </p:sp>
      <p:sp>
        <p:nvSpPr>
          <p:cNvPr id="6" name="Content Placeholder 5"/>
          <p:cNvSpPr>
            <a:spLocks noGrp="1"/>
          </p:cNvSpPr>
          <p:nvPr>
            <p:ph sz="quarter" idx="4"/>
          </p:nvPr>
        </p:nvSpPr>
        <p:spPr>
          <a:xfrm>
            <a:off x="21669408" y="11058863"/>
            <a:ext cx="18197174" cy="16265921"/>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7" name="Date Placeholder 6"/>
          <p:cNvSpPr>
            <a:spLocks noGrp="1"/>
          </p:cNvSpPr>
          <p:nvPr>
            <p:ph type="dt" sz="half" idx="10"/>
          </p:nvPr>
        </p:nvSpPr>
        <p:spPr/>
        <p:txBody>
          <a:bodyPr/>
          <a:lstStyle/>
          <a:p>
            <a:fld id="{5483D89C-3325-4042-8C0E-2C12558E2F20}" type="datetimeFigureOut">
              <a:rPr lang="en-GB" smtClean="0"/>
              <a:t>04/09/2021</a:t>
            </a:fld>
            <a:endParaRPr lang="en-GB"/>
          </a:p>
        </p:txBody>
      </p:sp>
      <p:sp>
        <p:nvSpPr>
          <p:cNvPr id="8" name="Footer Placeholder 7"/>
          <p:cNvSpPr>
            <a:spLocks noGrp="1"/>
          </p:cNvSpPr>
          <p:nvPr>
            <p:ph type="ftr" sz="quarter" idx="11"/>
          </p:nvPr>
        </p:nvSpPr>
        <p:spPr/>
        <p:txBody>
          <a:bodyPr/>
          <a:lstStyle/>
          <a:p>
            <a:endParaRPr lang="en-GB"/>
          </a:p>
        </p:txBody>
      </p:sp>
      <p:sp>
        <p:nvSpPr>
          <p:cNvPr id="9" name="Slide Number Placeholder 8"/>
          <p:cNvSpPr>
            <a:spLocks noGrp="1"/>
          </p:cNvSpPr>
          <p:nvPr>
            <p:ph type="sldNum" sz="quarter" idx="12"/>
          </p:nvPr>
        </p:nvSpPr>
        <p:spPr/>
        <p:txBody>
          <a:bodyPr/>
          <a:lstStyle/>
          <a:p>
            <a:fld id="{01C05C72-3973-4060-A61B-1B78B80D6634}" type="slidenum">
              <a:rPr lang="en-GB" smtClean="0"/>
              <a:t>‹#›</a:t>
            </a:fld>
            <a:endParaRPr lang="en-GB"/>
          </a:p>
        </p:txBody>
      </p:sp>
    </p:spTree>
    <p:extLst>
      <p:ext uri="{BB962C8B-B14F-4D97-AF65-F5344CB8AC3E}">
        <p14:creationId xmlns:p14="http://schemas.microsoft.com/office/powerpoint/2010/main" val="24919793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Date Placeholder 2"/>
          <p:cNvSpPr>
            <a:spLocks noGrp="1"/>
          </p:cNvSpPr>
          <p:nvPr>
            <p:ph type="dt" sz="half" idx="10"/>
          </p:nvPr>
        </p:nvSpPr>
        <p:spPr/>
        <p:txBody>
          <a:bodyPr/>
          <a:lstStyle/>
          <a:p>
            <a:fld id="{5483D89C-3325-4042-8C0E-2C12558E2F20}" type="datetimeFigureOut">
              <a:rPr lang="en-GB" smtClean="0"/>
              <a:t>04/09/2021</a:t>
            </a:fld>
            <a:endParaRPr lang="en-GB"/>
          </a:p>
        </p:txBody>
      </p:sp>
      <p:sp>
        <p:nvSpPr>
          <p:cNvPr id="4" name="Footer Placeholder 3"/>
          <p:cNvSpPr>
            <a:spLocks noGrp="1"/>
          </p:cNvSpPr>
          <p:nvPr>
            <p:ph type="ftr" sz="quarter" idx="11"/>
          </p:nvPr>
        </p:nvSpPr>
        <p:spPr/>
        <p:txBody>
          <a:bodyPr/>
          <a:lstStyle/>
          <a:p>
            <a:endParaRPr lang="en-GB"/>
          </a:p>
        </p:txBody>
      </p:sp>
      <p:sp>
        <p:nvSpPr>
          <p:cNvPr id="5" name="Slide Number Placeholder 4"/>
          <p:cNvSpPr>
            <a:spLocks noGrp="1"/>
          </p:cNvSpPr>
          <p:nvPr>
            <p:ph type="sldNum" sz="quarter" idx="12"/>
          </p:nvPr>
        </p:nvSpPr>
        <p:spPr/>
        <p:txBody>
          <a:bodyPr/>
          <a:lstStyle/>
          <a:p>
            <a:fld id="{01C05C72-3973-4060-A61B-1B78B80D6634}" type="slidenum">
              <a:rPr lang="en-GB" smtClean="0"/>
              <a:t>‹#›</a:t>
            </a:fld>
            <a:endParaRPr lang="en-GB"/>
          </a:p>
        </p:txBody>
      </p:sp>
    </p:spTree>
    <p:extLst>
      <p:ext uri="{BB962C8B-B14F-4D97-AF65-F5344CB8AC3E}">
        <p14:creationId xmlns:p14="http://schemas.microsoft.com/office/powerpoint/2010/main" val="205777664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483D89C-3325-4042-8C0E-2C12558E2F20}" type="datetimeFigureOut">
              <a:rPr lang="en-GB" smtClean="0"/>
              <a:t>04/09/2021</a:t>
            </a:fld>
            <a:endParaRPr lang="en-GB"/>
          </a:p>
        </p:txBody>
      </p:sp>
      <p:sp>
        <p:nvSpPr>
          <p:cNvPr id="3" name="Footer Placeholder 2"/>
          <p:cNvSpPr>
            <a:spLocks noGrp="1"/>
          </p:cNvSpPr>
          <p:nvPr>
            <p:ph type="ftr" sz="quarter" idx="11"/>
          </p:nvPr>
        </p:nvSpPr>
        <p:spPr/>
        <p:txBody>
          <a:bodyPr/>
          <a:lstStyle/>
          <a:p>
            <a:endParaRPr lang="en-GB"/>
          </a:p>
        </p:txBody>
      </p:sp>
      <p:sp>
        <p:nvSpPr>
          <p:cNvPr id="4" name="Slide Number Placeholder 3"/>
          <p:cNvSpPr>
            <a:spLocks noGrp="1"/>
          </p:cNvSpPr>
          <p:nvPr>
            <p:ph type="sldNum" sz="quarter" idx="12"/>
          </p:nvPr>
        </p:nvSpPr>
        <p:spPr/>
        <p:txBody>
          <a:bodyPr/>
          <a:lstStyle/>
          <a:p>
            <a:fld id="{01C05C72-3973-4060-A61B-1B78B80D6634}" type="slidenum">
              <a:rPr lang="en-GB" smtClean="0"/>
              <a:t>‹#›</a:t>
            </a:fld>
            <a:endParaRPr lang="en-GB"/>
          </a:p>
        </p:txBody>
      </p:sp>
    </p:spTree>
    <p:extLst>
      <p:ext uri="{BB962C8B-B14F-4D97-AF65-F5344CB8AC3E}">
        <p14:creationId xmlns:p14="http://schemas.microsoft.com/office/powerpoint/2010/main" val="155376637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948334" y="2018348"/>
            <a:ext cx="13805328" cy="7064216"/>
          </a:xfrm>
        </p:spPr>
        <p:txBody>
          <a:bodyPr anchor="b"/>
          <a:lstStyle>
            <a:lvl1pPr>
              <a:defRPr sz="14127"/>
            </a:lvl1pPr>
          </a:lstStyle>
          <a:p>
            <a:r>
              <a:rPr lang="en-US" smtClean="0"/>
              <a:t>Click to edit Master title style</a:t>
            </a:r>
            <a:endParaRPr lang="en-US" dirty="0"/>
          </a:p>
        </p:txBody>
      </p:sp>
      <p:sp>
        <p:nvSpPr>
          <p:cNvPr id="3" name="Content Placeholder 2"/>
          <p:cNvSpPr>
            <a:spLocks noGrp="1"/>
          </p:cNvSpPr>
          <p:nvPr>
            <p:ph idx="1"/>
          </p:nvPr>
        </p:nvSpPr>
        <p:spPr>
          <a:xfrm>
            <a:off x="18197174" y="4359077"/>
            <a:ext cx="21669405" cy="21515024"/>
          </a:xfrm>
        </p:spPr>
        <p:txBody>
          <a:bodyPr/>
          <a:lstStyle>
            <a:lvl1pPr>
              <a:defRPr sz="14127"/>
            </a:lvl1pPr>
            <a:lvl2pPr>
              <a:defRPr sz="12361"/>
            </a:lvl2pPr>
            <a:lvl3pPr>
              <a:defRPr sz="10595"/>
            </a:lvl3pPr>
            <a:lvl4pPr>
              <a:defRPr sz="8829"/>
            </a:lvl4pPr>
            <a:lvl5pPr>
              <a:defRPr sz="8829"/>
            </a:lvl5pPr>
            <a:lvl6pPr>
              <a:defRPr sz="8829"/>
            </a:lvl6pPr>
            <a:lvl7pPr>
              <a:defRPr sz="8829"/>
            </a:lvl7pPr>
            <a:lvl8pPr>
              <a:defRPr sz="8829"/>
            </a:lvl8pPr>
            <a:lvl9pPr>
              <a:defRPr sz="8829"/>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Text Placeholder 3"/>
          <p:cNvSpPr>
            <a:spLocks noGrp="1"/>
          </p:cNvSpPr>
          <p:nvPr>
            <p:ph type="body" sz="half" idx="2"/>
          </p:nvPr>
        </p:nvSpPr>
        <p:spPr>
          <a:xfrm>
            <a:off x="2948334" y="9082564"/>
            <a:ext cx="13805328" cy="16826573"/>
          </a:xfrm>
        </p:spPr>
        <p:txBody>
          <a:bodyPr/>
          <a:lstStyle>
            <a:lvl1pPr marL="0" indent="0">
              <a:buNone/>
              <a:defRPr sz="7063"/>
            </a:lvl1pPr>
            <a:lvl2pPr marL="2018355" indent="0">
              <a:buNone/>
              <a:defRPr sz="6180"/>
            </a:lvl2pPr>
            <a:lvl3pPr marL="4036710" indent="0">
              <a:buNone/>
              <a:defRPr sz="5298"/>
            </a:lvl3pPr>
            <a:lvl4pPr marL="6055065" indent="0">
              <a:buNone/>
              <a:defRPr sz="4415"/>
            </a:lvl4pPr>
            <a:lvl5pPr marL="8073420" indent="0">
              <a:buNone/>
              <a:defRPr sz="4415"/>
            </a:lvl5pPr>
            <a:lvl6pPr marL="10091776" indent="0">
              <a:buNone/>
              <a:defRPr sz="4415"/>
            </a:lvl6pPr>
            <a:lvl7pPr marL="12110131" indent="0">
              <a:buNone/>
              <a:defRPr sz="4415"/>
            </a:lvl7pPr>
            <a:lvl8pPr marL="14128486" indent="0">
              <a:buNone/>
              <a:defRPr sz="4415"/>
            </a:lvl8pPr>
            <a:lvl9pPr marL="16146841" indent="0">
              <a:buNone/>
              <a:defRPr sz="4415"/>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483D89C-3325-4042-8C0E-2C12558E2F20}" type="datetimeFigureOut">
              <a:rPr lang="en-GB" smtClean="0"/>
              <a:t>04/09/2021</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01C05C72-3973-4060-A61B-1B78B80D6634}" type="slidenum">
              <a:rPr lang="en-GB" smtClean="0"/>
              <a:t>‹#›</a:t>
            </a:fld>
            <a:endParaRPr lang="en-GB"/>
          </a:p>
        </p:txBody>
      </p:sp>
    </p:spTree>
    <p:extLst>
      <p:ext uri="{BB962C8B-B14F-4D97-AF65-F5344CB8AC3E}">
        <p14:creationId xmlns:p14="http://schemas.microsoft.com/office/powerpoint/2010/main" val="3762130123"/>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948334" y="2018348"/>
            <a:ext cx="13805328" cy="7064216"/>
          </a:xfrm>
        </p:spPr>
        <p:txBody>
          <a:bodyPr anchor="b"/>
          <a:lstStyle>
            <a:lvl1pPr>
              <a:defRPr sz="14127"/>
            </a:lvl1pPr>
          </a:lstStyle>
          <a:p>
            <a:r>
              <a:rPr lang="en-US" smtClean="0"/>
              <a:t>Click to edit Master title style</a:t>
            </a:r>
            <a:endParaRPr lang="en-US" dirty="0"/>
          </a:p>
        </p:txBody>
      </p:sp>
      <p:sp>
        <p:nvSpPr>
          <p:cNvPr id="3" name="Picture Placeholder 2"/>
          <p:cNvSpPr>
            <a:spLocks noGrp="1" noChangeAspect="1"/>
          </p:cNvSpPr>
          <p:nvPr>
            <p:ph type="pic" idx="1"/>
          </p:nvPr>
        </p:nvSpPr>
        <p:spPr>
          <a:xfrm>
            <a:off x="18197174" y="4359077"/>
            <a:ext cx="21669405" cy="21515024"/>
          </a:xfrm>
        </p:spPr>
        <p:txBody>
          <a:bodyPr anchor="t"/>
          <a:lstStyle>
            <a:lvl1pPr marL="0" indent="0">
              <a:buNone/>
              <a:defRPr sz="14127"/>
            </a:lvl1pPr>
            <a:lvl2pPr marL="2018355" indent="0">
              <a:buNone/>
              <a:defRPr sz="12361"/>
            </a:lvl2pPr>
            <a:lvl3pPr marL="4036710" indent="0">
              <a:buNone/>
              <a:defRPr sz="10595"/>
            </a:lvl3pPr>
            <a:lvl4pPr marL="6055065" indent="0">
              <a:buNone/>
              <a:defRPr sz="8829"/>
            </a:lvl4pPr>
            <a:lvl5pPr marL="8073420" indent="0">
              <a:buNone/>
              <a:defRPr sz="8829"/>
            </a:lvl5pPr>
            <a:lvl6pPr marL="10091776" indent="0">
              <a:buNone/>
              <a:defRPr sz="8829"/>
            </a:lvl6pPr>
            <a:lvl7pPr marL="12110131" indent="0">
              <a:buNone/>
              <a:defRPr sz="8829"/>
            </a:lvl7pPr>
            <a:lvl8pPr marL="14128486" indent="0">
              <a:buNone/>
              <a:defRPr sz="8829"/>
            </a:lvl8pPr>
            <a:lvl9pPr marL="16146841" indent="0">
              <a:buNone/>
              <a:defRPr sz="8829"/>
            </a:lvl9pPr>
          </a:lstStyle>
          <a:p>
            <a:r>
              <a:rPr lang="en-US" smtClean="0"/>
              <a:t>Click icon to add picture</a:t>
            </a:r>
            <a:endParaRPr lang="en-US" dirty="0"/>
          </a:p>
        </p:txBody>
      </p:sp>
      <p:sp>
        <p:nvSpPr>
          <p:cNvPr id="4" name="Text Placeholder 3"/>
          <p:cNvSpPr>
            <a:spLocks noGrp="1"/>
          </p:cNvSpPr>
          <p:nvPr>
            <p:ph type="body" sz="half" idx="2"/>
          </p:nvPr>
        </p:nvSpPr>
        <p:spPr>
          <a:xfrm>
            <a:off x="2948334" y="9082564"/>
            <a:ext cx="13805328" cy="16826573"/>
          </a:xfrm>
        </p:spPr>
        <p:txBody>
          <a:bodyPr/>
          <a:lstStyle>
            <a:lvl1pPr marL="0" indent="0">
              <a:buNone/>
              <a:defRPr sz="7063"/>
            </a:lvl1pPr>
            <a:lvl2pPr marL="2018355" indent="0">
              <a:buNone/>
              <a:defRPr sz="6180"/>
            </a:lvl2pPr>
            <a:lvl3pPr marL="4036710" indent="0">
              <a:buNone/>
              <a:defRPr sz="5298"/>
            </a:lvl3pPr>
            <a:lvl4pPr marL="6055065" indent="0">
              <a:buNone/>
              <a:defRPr sz="4415"/>
            </a:lvl4pPr>
            <a:lvl5pPr marL="8073420" indent="0">
              <a:buNone/>
              <a:defRPr sz="4415"/>
            </a:lvl5pPr>
            <a:lvl6pPr marL="10091776" indent="0">
              <a:buNone/>
              <a:defRPr sz="4415"/>
            </a:lvl6pPr>
            <a:lvl7pPr marL="12110131" indent="0">
              <a:buNone/>
              <a:defRPr sz="4415"/>
            </a:lvl7pPr>
            <a:lvl8pPr marL="14128486" indent="0">
              <a:buNone/>
              <a:defRPr sz="4415"/>
            </a:lvl8pPr>
            <a:lvl9pPr marL="16146841" indent="0">
              <a:buNone/>
              <a:defRPr sz="4415"/>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483D89C-3325-4042-8C0E-2C12558E2F20}" type="datetimeFigureOut">
              <a:rPr lang="en-GB" smtClean="0"/>
              <a:t>04/09/2021</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01C05C72-3973-4060-A61B-1B78B80D6634}" type="slidenum">
              <a:rPr lang="en-GB" smtClean="0"/>
              <a:t>‹#›</a:t>
            </a:fld>
            <a:endParaRPr lang="en-GB"/>
          </a:p>
        </p:txBody>
      </p:sp>
    </p:spTree>
    <p:extLst>
      <p:ext uri="{BB962C8B-B14F-4D97-AF65-F5344CB8AC3E}">
        <p14:creationId xmlns:p14="http://schemas.microsoft.com/office/powerpoint/2010/main" val="3520714170"/>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5483D89C-3325-4042-8C0E-2C12558E2F20}" type="datetimeFigureOut">
              <a:rPr lang="en-GB" smtClean="0"/>
              <a:t>04/09/2021</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01C05C72-3973-4060-A61B-1B78B80D6634}" type="slidenum">
              <a:rPr lang="en-GB" smtClean="0"/>
              <a:t>‹#›</a:t>
            </a:fld>
            <a:endParaRPr lang="en-GB"/>
          </a:p>
        </p:txBody>
      </p:sp>
    </p:spTree>
    <p:extLst>
      <p:ext uri="{BB962C8B-B14F-4D97-AF65-F5344CB8AC3E}">
        <p14:creationId xmlns:p14="http://schemas.microsoft.com/office/powerpoint/2010/main" val="3265921122"/>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30631445" y="1611875"/>
            <a:ext cx="9229561" cy="25656844"/>
          </a:xfrm>
        </p:spPr>
        <p:txBody>
          <a:bodyPr vert="eaVert"/>
          <a:lstStyle/>
          <a:p>
            <a:r>
              <a:rPr lang="en-US" smtClean="0"/>
              <a:t>Click to edit Master title style</a:t>
            </a:r>
            <a:endParaRPr lang="en-US" dirty="0"/>
          </a:p>
        </p:txBody>
      </p:sp>
      <p:sp>
        <p:nvSpPr>
          <p:cNvPr id="3" name="Vertical Text Placeholder 2"/>
          <p:cNvSpPr>
            <a:spLocks noGrp="1"/>
          </p:cNvSpPr>
          <p:nvPr>
            <p:ph type="body" orient="vert" idx="1"/>
          </p:nvPr>
        </p:nvSpPr>
        <p:spPr>
          <a:xfrm>
            <a:off x="2942761" y="1611875"/>
            <a:ext cx="27153637" cy="25656844"/>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5483D89C-3325-4042-8C0E-2C12558E2F20}" type="datetimeFigureOut">
              <a:rPr lang="en-GB" smtClean="0"/>
              <a:t>04/09/2021</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01C05C72-3973-4060-A61B-1B78B80D6634}" type="slidenum">
              <a:rPr lang="en-GB" smtClean="0"/>
              <a:t>‹#›</a:t>
            </a:fld>
            <a:endParaRPr lang="en-GB"/>
          </a:p>
        </p:txBody>
      </p:sp>
    </p:spTree>
    <p:extLst>
      <p:ext uri="{BB962C8B-B14F-4D97-AF65-F5344CB8AC3E}">
        <p14:creationId xmlns:p14="http://schemas.microsoft.com/office/powerpoint/2010/main" val="63739996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2942759" y="1611882"/>
            <a:ext cx="36918246" cy="5851808"/>
          </a:xfrm>
          <a:prstGeom prst="rect">
            <a:avLst/>
          </a:prstGeom>
        </p:spPr>
        <p:txBody>
          <a:bodyPr vert="horz" lIns="91440" tIns="45720" rIns="91440" bIns="45720" rtlCol="0" anchor="ctr">
            <a:normAutofit/>
          </a:bodyPr>
          <a:lstStyle/>
          <a:p>
            <a:r>
              <a:rPr lang="en-US" smtClean="0"/>
              <a:t>Click to edit Master title style</a:t>
            </a:r>
            <a:endParaRPr lang="en-US" dirty="0"/>
          </a:p>
        </p:txBody>
      </p:sp>
      <p:sp>
        <p:nvSpPr>
          <p:cNvPr id="3" name="Text Placeholder 2"/>
          <p:cNvSpPr>
            <a:spLocks noGrp="1"/>
          </p:cNvSpPr>
          <p:nvPr>
            <p:ph type="body" idx="1"/>
          </p:nvPr>
        </p:nvSpPr>
        <p:spPr>
          <a:xfrm>
            <a:off x="2942759" y="8059374"/>
            <a:ext cx="36918246" cy="19209345"/>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2"/>
          </p:nvPr>
        </p:nvSpPr>
        <p:spPr>
          <a:xfrm>
            <a:off x="2942759" y="28060644"/>
            <a:ext cx="9630847" cy="1611875"/>
          </a:xfrm>
          <a:prstGeom prst="rect">
            <a:avLst/>
          </a:prstGeom>
        </p:spPr>
        <p:txBody>
          <a:bodyPr vert="horz" lIns="91440" tIns="45720" rIns="91440" bIns="45720" rtlCol="0" anchor="ctr"/>
          <a:lstStyle>
            <a:lvl1pPr algn="l">
              <a:defRPr sz="5298">
                <a:solidFill>
                  <a:schemeClr val="tx1">
                    <a:tint val="75000"/>
                  </a:schemeClr>
                </a:solidFill>
              </a:defRPr>
            </a:lvl1pPr>
          </a:lstStyle>
          <a:p>
            <a:fld id="{5483D89C-3325-4042-8C0E-2C12558E2F20}" type="datetimeFigureOut">
              <a:rPr lang="en-GB" smtClean="0"/>
              <a:t>04/09/2021</a:t>
            </a:fld>
            <a:endParaRPr lang="en-GB"/>
          </a:p>
        </p:txBody>
      </p:sp>
      <p:sp>
        <p:nvSpPr>
          <p:cNvPr id="5" name="Footer Placeholder 4"/>
          <p:cNvSpPr>
            <a:spLocks noGrp="1"/>
          </p:cNvSpPr>
          <p:nvPr>
            <p:ph type="ftr" sz="quarter" idx="3"/>
          </p:nvPr>
        </p:nvSpPr>
        <p:spPr>
          <a:xfrm>
            <a:off x="14178747" y="28060644"/>
            <a:ext cx="14446270" cy="1611875"/>
          </a:xfrm>
          <a:prstGeom prst="rect">
            <a:avLst/>
          </a:prstGeom>
        </p:spPr>
        <p:txBody>
          <a:bodyPr vert="horz" lIns="91440" tIns="45720" rIns="91440" bIns="45720" rtlCol="0" anchor="ctr"/>
          <a:lstStyle>
            <a:lvl1pPr algn="ctr">
              <a:defRPr sz="5298">
                <a:solidFill>
                  <a:schemeClr val="tx1">
                    <a:tint val="75000"/>
                  </a:schemeClr>
                </a:solidFill>
              </a:defRPr>
            </a:lvl1pPr>
          </a:lstStyle>
          <a:p>
            <a:endParaRPr lang="en-GB"/>
          </a:p>
        </p:txBody>
      </p:sp>
      <p:sp>
        <p:nvSpPr>
          <p:cNvPr id="6" name="Slide Number Placeholder 5"/>
          <p:cNvSpPr>
            <a:spLocks noGrp="1"/>
          </p:cNvSpPr>
          <p:nvPr>
            <p:ph type="sldNum" sz="quarter" idx="4"/>
          </p:nvPr>
        </p:nvSpPr>
        <p:spPr>
          <a:xfrm>
            <a:off x="30230157" y="28060644"/>
            <a:ext cx="9630847" cy="1611875"/>
          </a:xfrm>
          <a:prstGeom prst="rect">
            <a:avLst/>
          </a:prstGeom>
        </p:spPr>
        <p:txBody>
          <a:bodyPr vert="horz" lIns="91440" tIns="45720" rIns="91440" bIns="45720" rtlCol="0" anchor="ctr"/>
          <a:lstStyle>
            <a:lvl1pPr algn="r">
              <a:defRPr sz="5298">
                <a:solidFill>
                  <a:schemeClr val="tx1">
                    <a:tint val="75000"/>
                  </a:schemeClr>
                </a:solidFill>
              </a:defRPr>
            </a:lvl1pPr>
          </a:lstStyle>
          <a:p>
            <a:fld id="{01C05C72-3973-4060-A61B-1B78B80D6634}" type="slidenum">
              <a:rPr lang="en-GB" smtClean="0"/>
              <a:t>‹#›</a:t>
            </a:fld>
            <a:endParaRPr lang="en-GB"/>
          </a:p>
        </p:txBody>
      </p:sp>
    </p:spTree>
    <p:extLst>
      <p:ext uri="{BB962C8B-B14F-4D97-AF65-F5344CB8AC3E}">
        <p14:creationId xmlns:p14="http://schemas.microsoft.com/office/powerpoint/2010/main" val="3149872956"/>
      </p:ext>
    </p:extLst>
  </p:cSld>
  <p:clrMap bg1="lt1" tx1="dk1" bg2="lt2" tx2="dk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 id="2147483677" r:id="rId5"/>
    <p:sldLayoutId id="2147483678" r:id="rId6"/>
    <p:sldLayoutId id="2147483679" r:id="rId7"/>
    <p:sldLayoutId id="2147483680" r:id="rId8"/>
    <p:sldLayoutId id="2147483681" r:id="rId9"/>
    <p:sldLayoutId id="2147483682" r:id="rId10"/>
    <p:sldLayoutId id="2147483683" r:id="rId11"/>
  </p:sldLayoutIdLst>
  <p:txStyles>
    <p:titleStyle>
      <a:lvl1pPr algn="l" defTabSz="4036710" rtl="0" eaLnBrk="1" latinLnBrk="0" hangingPunct="1">
        <a:lnSpc>
          <a:spcPct val="90000"/>
        </a:lnSpc>
        <a:spcBef>
          <a:spcPct val="0"/>
        </a:spcBef>
        <a:buNone/>
        <a:defRPr sz="19424" kern="1200">
          <a:solidFill>
            <a:schemeClr val="tx1"/>
          </a:solidFill>
          <a:latin typeface="+mj-lt"/>
          <a:ea typeface="+mj-ea"/>
          <a:cs typeface="+mj-cs"/>
        </a:defRPr>
      </a:lvl1pPr>
    </p:titleStyle>
    <p:bodyStyle>
      <a:lvl1pPr marL="1009178" indent="-1009178" algn="l" defTabSz="4036710" rtl="0" eaLnBrk="1" latinLnBrk="0" hangingPunct="1">
        <a:lnSpc>
          <a:spcPct val="90000"/>
        </a:lnSpc>
        <a:spcBef>
          <a:spcPts val="4415"/>
        </a:spcBef>
        <a:buFont typeface="Arial" panose="020B0604020202020204" pitchFamily="34" charset="0"/>
        <a:buChar char="•"/>
        <a:defRPr sz="12361" kern="1200">
          <a:solidFill>
            <a:schemeClr val="tx1"/>
          </a:solidFill>
          <a:latin typeface="+mn-lt"/>
          <a:ea typeface="+mn-ea"/>
          <a:cs typeface="+mn-cs"/>
        </a:defRPr>
      </a:lvl1pPr>
      <a:lvl2pPr marL="3027533" indent="-1009178" algn="l" defTabSz="4036710" rtl="0" eaLnBrk="1" latinLnBrk="0" hangingPunct="1">
        <a:lnSpc>
          <a:spcPct val="90000"/>
        </a:lnSpc>
        <a:spcBef>
          <a:spcPts val="2207"/>
        </a:spcBef>
        <a:buFont typeface="Arial" panose="020B0604020202020204" pitchFamily="34" charset="0"/>
        <a:buChar char="•"/>
        <a:defRPr sz="10595" kern="1200">
          <a:solidFill>
            <a:schemeClr val="tx1"/>
          </a:solidFill>
          <a:latin typeface="+mn-lt"/>
          <a:ea typeface="+mn-ea"/>
          <a:cs typeface="+mn-cs"/>
        </a:defRPr>
      </a:lvl2pPr>
      <a:lvl3pPr marL="5045888" indent="-1009178" algn="l" defTabSz="4036710" rtl="0" eaLnBrk="1" latinLnBrk="0" hangingPunct="1">
        <a:lnSpc>
          <a:spcPct val="90000"/>
        </a:lnSpc>
        <a:spcBef>
          <a:spcPts val="2207"/>
        </a:spcBef>
        <a:buFont typeface="Arial" panose="020B0604020202020204" pitchFamily="34" charset="0"/>
        <a:buChar char="•"/>
        <a:defRPr sz="8829" kern="1200">
          <a:solidFill>
            <a:schemeClr val="tx1"/>
          </a:solidFill>
          <a:latin typeface="+mn-lt"/>
          <a:ea typeface="+mn-ea"/>
          <a:cs typeface="+mn-cs"/>
        </a:defRPr>
      </a:lvl3pPr>
      <a:lvl4pPr marL="7064243" indent="-1009178" algn="l" defTabSz="4036710" rtl="0" eaLnBrk="1" latinLnBrk="0" hangingPunct="1">
        <a:lnSpc>
          <a:spcPct val="90000"/>
        </a:lnSpc>
        <a:spcBef>
          <a:spcPts val="2207"/>
        </a:spcBef>
        <a:buFont typeface="Arial" panose="020B0604020202020204" pitchFamily="34" charset="0"/>
        <a:buChar char="•"/>
        <a:defRPr sz="7946" kern="1200">
          <a:solidFill>
            <a:schemeClr val="tx1"/>
          </a:solidFill>
          <a:latin typeface="+mn-lt"/>
          <a:ea typeface="+mn-ea"/>
          <a:cs typeface="+mn-cs"/>
        </a:defRPr>
      </a:lvl4pPr>
      <a:lvl5pPr marL="9082598" indent="-1009178" algn="l" defTabSz="4036710" rtl="0" eaLnBrk="1" latinLnBrk="0" hangingPunct="1">
        <a:lnSpc>
          <a:spcPct val="90000"/>
        </a:lnSpc>
        <a:spcBef>
          <a:spcPts val="2207"/>
        </a:spcBef>
        <a:buFont typeface="Arial" panose="020B0604020202020204" pitchFamily="34" charset="0"/>
        <a:buChar char="•"/>
        <a:defRPr sz="7946" kern="1200">
          <a:solidFill>
            <a:schemeClr val="tx1"/>
          </a:solidFill>
          <a:latin typeface="+mn-lt"/>
          <a:ea typeface="+mn-ea"/>
          <a:cs typeface="+mn-cs"/>
        </a:defRPr>
      </a:lvl5pPr>
      <a:lvl6pPr marL="11100953" indent="-1009178" algn="l" defTabSz="4036710" rtl="0" eaLnBrk="1" latinLnBrk="0" hangingPunct="1">
        <a:lnSpc>
          <a:spcPct val="90000"/>
        </a:lnSpc>
        <a:spcBef>
          <a:spcPts val="2207"/>
        </a:spcBef>
        <a:buFont typeface="Arial" panose="020B0604020202020204" pitchFamily="34" charset="0"/>
        <a:buChar char="•"/>
        <a:defRPr sz="7946" kern="1200">
          <a:solidFill>
            <a:schemeClr val="tx1"/>
          </a:solidFill>
          <a:latin typeface="+mn-lt"/>
          <a:ea typeface="+mn-ea"/>
          <a:cs typeface="+mn-cs"/>
        </a:defRPr>
      </a:lvl6pPr>
      <a:lvl7pPr marL="13119308" indent="-1009178" algn="l" defTabSz="4036710" rtl="0" eaLnBrk="1" latinLnBrk="0" hangingPunct="1">
        <a:lnSpc>
          <a:spcPct val="90000"/>
        </a:lnSpc>
        <a:spcBef>
          <a:spcPts val="2207"/>
        </a:spcBef>
        <a:buFont typeface="Arial" panose="020B0604020202020204" pitchFamily="34" charset="0"/>
        <a:buChar char="•"/>
        <a:defRPr sz="7946" kern="1200">
          <a:solidFill>
            <a:schemeClr val="tx1"/>
          </a:solidFill>
          <a:latin typeface="+mn-lt"/>
          <a:ea typeface="+mn-ea"/>
          <a:cs typeface="+mn-cs"/>
        </a:defRPr>
      </a:lvl7pPr>
      <a:lvl8pPr marL="15137663" indent="-1009178" algn="l" defTabSz="4036710" rtl="0" eaLnBrk="1" latinLnBrk="0" hangingPunct="1">
        <a:lnSpc>
          <a:spcPct val="90000"/>
        </a:lnSpc>
        <a:spcBef>
          <a:spcPts val="2207"/>
        </a:spcBef>
        <a:buFont typeface="Arial" panose="020B0604020202020204" pitchFamily="34" charset="0"/>
        <a:buChar char="•"/>
        <a:defRPr sz="7946" kern="1200">
          <a:solidFill>
            <a:schemeClr val="tx1"/>
          </a:solidFill>
          <a:latin typeface="+mn-lt"/>
          <a:ea typeface="+mn-ea"/>
          <a:cs typeface="+mn-cs"/>
        </a:defRPr>
      </a:lvl8pPr>
      <a:lvl9pPr marL="17156019" indent="-1009178" algn="l" defTabSz="4036710" rtl="0" eaLnBrk="1" latinLnBrk="0" hangingPunct="1">
        <a:lnSpc>
          <a:spcPct val="90000"/>
        </a:lnSpc>
        <a:spcBef>
          <a:spcPts val="2207"/>
        </a:spcBef>
        <a:buFont typeface="Arial" panose="020B0604020202020204" pitchFamily="34" charset="0"/>
        <a:buChar char="•"/>
        <a:defRPr sz="7946" kern="1200">
          <a:solidFill>
            <a:schemeClr val="tx1"/>
          </a:solidFill>
          <a:latin typeface="+mn-lt"/>
          <a:ea typeface="+mn-ea"/>
          <a:cs typeface="+mn-cs"/>
        </a:defRPr>
      </a:lvl9pPr>
    </p:bodyStyle>
    <p:otherStyle>
      <a:defPPr>
        <a:defRPr lang="en-US"/>
      </a:defPPr>
      <a:lvl1pPr marL="0" algn="l" defTabSz="4036710" rtl="0" eaLnBrk="1" latinLnBrk="0" hangingPunct="1">
        <a:defRPr sz="7946" kern="1200">
          <a:solidFill>
            <a:schemeClr val="tx1"/>
          </a:solidFill>
          <a:latin typeface="+mn-lt"/>
          <a:ea typeface="+mn-ea"/>
          <a:cs typeface="+mn-cs"/>
        </a:defRPr>
      </a:lvl1pPr>
      <a:lvl2pPr marL="2018355" algn="l" defTabSz="4036710" rtl="0" eaLnBrk="1" latinLnBrk="0" hangingPunct="1">
        <a:defRPr sz="7946" kern="1200">
          <a:solidFill>
            <a:schemeClr val="tx1"/>
          </a:solidFill>
          <a:latin typeface="+mn-lt"/>
          <a:ea typeface="+mn-ea"/>
          <a:cs typeface="+mn-cs"/>
        </a:defRPr>
      </a:lvl2pPr>
      <a:lvl3pPr marL="4036710" algn="l" defTabSz="4036710" rtl="0" eaLnBrk="1" latinLnBrk="0" hangingPunct="1">
        <a:defRPr sz="7946" kern="1200">
          <a:solidFill>
            <a:schemeClr val="tx1"/>
          </a:solidFill>
          <a:latin typeface="+mn-lt"/>
          <a:ea typeface="+mn-ea"/>
          <a:cs typeface="+mn-cs"/>
        </a:defRPr>
      </a:lvl3pPr>
      <a:lvl4pPr marL="6055065" algn="l" defTabSz="4036710" rtl="0" eaLnBrk="1" latinLnBrk="0" hangingPunct="1">
        <a:defRPr sz="7946" kern="1200">
          <a:solidFill>
            <a:schemeClr val="tx1"/>
          </a:solidFill>
          <a:latin typeface="+mn-lt"/>
          <a:ea typeface="+mn-ea"/>
          <a:cs typeface="+mn-cs"/>
        </a:defRPr>
      </a:lvl4pPr>
      <a:lvl5pPr marL="8073420" algn="l" defTabSz="4036710" rtl="0" eaLnBrk="1" latinLnBrk="0" hangingPunct="1">
        <a:defRPr sz="7946" kern="1200">
          <a:solidFill>
            <a:schemeClr val="tx1"/>
          </a:solidFill>
          <a:latin typeface="+mn-lt"/>
          <a:ea typeface="+mn-ea"/>
          <a:cs typeface="+mn-cs"/>
        </a:defRPr>
      </a:lvl5pPr>
      <a:lvl6pPr marL="10091776" algn="l" defTabSz="4036710" rtl="0" eaLnBrk="1" latinLnBrk="0" hangingPunct="1">
        <a:defRPr sz="7946" kern="1200">
          <a:solidFill>
            <a:schemeClr val="tx1"/>
          </a:solidFill>
          <a:latin typeface="+mn-lt"/>
          <a:ea typeface="+mn-ea"/>
          <a:cs typeface="+mn-cs"/>
        </a:defRPr>
      </a:lvl6pPr>
      <a:lvl7pPr marL="12110131" algn="l" defTabSz="4036710" rtl="0" eaLnBrk="1" latinLnBrk="0" hangingPunct="1">
        <a:defRPr sz="7946" kern="1200">
          <a:solidFill>
            <a:schemeClr val="tx1"/>
          </a:solidFill>
          <a:latin typeface="+mn-lt"/>
          <a:ea typeface="+mn-ea"/>
          <a:cs typeface="+mn-cs"/>
        </a:defRPr>
      </a:lvl7pPr>
      <a:lvl8pPr marL="14128486" algn="l" defTabSz="4036710" rtl="0" eaLnBrk="1" latinLnBrk="0" hangingPunct="1">
        <a:defRPr sz="7946" kern="1200">
          <a:solidFill>
            <a:schemeClr val="tx1"/>
          </a:solidFill>
          <a:latin typeface="+mn-lt"/>
          <a:ea typeface="+mn-ea"/>
          <a:cs typeface="+mn-cs"/>
        </a:defRPr>
      </a:lvl8pPr>
      <a:lvl9pPr marL="16146841" algn="l" defTabSz="4036710" rtl="0" eaLnBrk="1" latinLnBrk="0" hangingPunct="1">
        <a:defRPr sz="7946"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8" Type="http://schemas.openxmlformats.org/officeDocument/2006/relationships/image" Target="../media/image6.PNG"/><Relationship Id="rId13" Type="http://schemas.openxmlformats.org/officeDocument/2006/relationships/image" Target="../media/image11.png"/><Relationship Id="rId18" Type="http://schemas.openxmlformats.org/officeDocument/2006/relationships/image" Target="../media/image16.PNG"/><Relationship Id="rId26" Type="http://schemas.openxmlformats.org/officeDocument/2006/relationships/image" Target="../media/image24.png"/><Relationship Id="rId3" Type="http://schemas.openxmlformats.org/officeDocument/2006/relationships/hyperlink" Target="mailto:b.humphries@uea.ac.uk" TargetMode="External"/><Relationship Id="rId21" Type="http://schemas.openxmlformats.org/officeDocument/2006/relationships/image" Target="../media/image19.PNG"/><Relationship Id="rId7" Type="http://schemas.openxmlformats.org/officeDocument/2006/relationships/image" Target="../media/image5.PNG"/><Relationship Id="rId12" Type="http://schemas.openxmlformats.org/officeDocument/2006/relationships/image" Target="../media/image10.PNG"/><Relationship Id="rId17" Type="http://schemas.openxmlformats.org/officeDocument/2006/relationships/image" Target="../media/image15.PNG"/><Relationship Id="rId25" Type="http://schemas.openxmlformats.org/officeDocument/2006/relationships/image" Target="../media/image23.PNG"/><Relationship Id="rId2" Type="http://schemas.openxmlformats.org/officeDocument/2006/relationships/image" Target="../media/image1.png"/><Relationship Id="rId16" Type="http://schemas.openxmlformats.org/officeDocument/2006/relationships/image" Target="../media/image14.PNG"/><Relationship Id="rId20" Type="http://schemas.openxmlformats.org/officeDocument/2006/relationships/image" Target="../media/image18.PNG"/><Relationship Id="rId29" Type="http://schemas.openxmlformats.org/officeDocument/2006/relationships/image" Target="../media/image27.png"/><Relationship Id="rId1" Type="http://schemas.openxmlformats.org/officeDocument/2006/relationships/slideLayout" Target="../slideLayouts/slideLayout1.xml"/><Relationship Id="rId6" Type="http://schemas.openxmlformats.org/officeDocument/2006/relationships/image" Target="../media/image4.PNG"/><Relationship Id="rId11" Type="http://schemas.openxmlformats.org/officeDocument/2006/relationships/image" Target="../media/image9.PNG"/><Relationship Id="rId24" Type="http://schemas.openxmlformats.org/officeDocument/2006/relationships/image" Target="../media/image22.PNG"/><Relationship Id="rId5" Type="http://schemas.openxmlformats.org/officeDocument/2006/relationships/image" Target="../media/image3.PNG"/><Relationship Id="rId15" Type="http://schemas.openxmlformats.org/officeDocument/2006/relationships/image" Target="../media/image13.PNG"/><Relationship Id="rId23" Type="http://schemas.openxmlformats.org/officeDocument/2006/relationships/image" Target="../media/image21.PNG"/><Relationship Id="rId28" Type="http://schemas.openxmlformats.org/officeDocument/2006/relationships/image" Target="../media/image26.png"/><Relationship Id="rId10" Type="http://schemas.openxmlformats.org/officeDocument/2006/relationships/image" Target="../media/image8.PNG"/><Relationship Id="rId19" Type="http://schemas.openxmlformats.org/officeDocument/2006/relationships/image" Target="../media/image17.PNG"/><Relationship Id="rId4" Type="http://schemas.openxmlformats.org/officeDocument/2006/relationships/image" Target="../media/image2.PNG"/><Relationship Id="rId9" Type="http://schemas.openxmlformats.org/officeDocument/2006/relationships/image" Target="../media/image7.png"/><Relationship Id="rId14" Type="http://schemas.openxmlformats.org/officeDocument/2006/relationships/image" Target="../media/image12.PNG"/><Relationship Id="rId22" Type="http://schemas.openxmlformats.org/officeDocument/2006/relationships/image" Target="../media/image20.PNG"/><Relationship Id="rId27" Type="http://schemas.openxmlformats.org/officeDocument/2006/relationships/image" Target="../media/image25.png"/><Relationship Id="rId30" Type="http://schemas.openxmlformats.org/officeDocument/2006/relationships/image" Target="../media/image28.png"/></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accent1">
            <a:lumMod val="75000"/>
          </a:schemeClr>
        </a:solidFill>
        <a:effectLst/>
      </p:bgPr>
    </p:bg>
    <p:spTree>
      <p:nvGrpSpPr>
        <p:cNvPr id="1" name=""/>
        <p:cNvGrpSpPr/>
        <p:nvPr/>
      </p:nvGrpSpPr>
      <p:grpSpPr>
        <a:xfrm>
          <a:off x="0" y="0"/>
          <a:ext cx="0" cy="0"/>
          <a:chOff x="0" y="0"/>
          <a:chExt cx="0" cy="0"/>
        </a:xfrm>
      </p:grpSpPr>
      <p:sp>
        <p:nvSpPr>
          <p:cNvPr id="198" name="Rectangle 197"/>
          <p:cNvSpPr/>
          <p:nvPr/>
        </p:nvSpPr>
        <p:spPr>
          <a:xfrm>
            <a:off x="29224720" y="43260"/>
            <a:ext cx="13619583" cy="30231954"/>
          </a:xfrm>
          <a:prstGeom prst="rect">
            <a:avLst/>
          </a:prstGeom>
          <a:ln w="317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97" name="Rectangle 196"/>
          <p:cNvSpPr/>
          <p:nvPr/>
        </p:nvSpPr>
        <p:spPr>
          <a:xfrm>
            <a:off x="14493761" y="0"/>
            <a:ext cx="14173200" cy="30275213"/>
          </a:xfrm>
          <a:prstGeom prst="rect">
            <a:avLst/>
          </a:prstGeom>
          <a:ln w="317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99" name="Rounded Rectangle 198"/>
          <p:cNvSpPr/>
          <p:nvPr/>
        </p:nvSpPr>
        <p:spPr>
          <a:xfrm>
            <a:off x="15032890" y="556981"/>
            <a:ext cx="13173985" cy="7309487"/>
          </a:xfrm>
          <a:prstGeom prst="roundRect">
            <a:avLst>
              <a:gd name="adj" fmla="val 4746"/>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39" tIns="45720" rIns="91439" bIns="45720" numCol="1" spcCol="0" rtlCol="0" fromWordArt="0" anchor="ctr" anchorCtr="0" forceAA="0" compatLnSpc="1">
            <a:prstTxWarp prst="textNoShape">
              <a:avLst/>
            </a:prstTxWarp>
            <a:noAutofit/>
          </a:bodyPr>
          <a:lstStyle/>
          <a:p>
            <a:pPr algn="ctr"/>
            <a:endParaRPr lang="en-GB" sz="6903"/>
          </a:p>
        </p:txBody>
      </p:sp>
      <p:sp>
        <p:nvSpPr>
          <p:cNvPr id="254" name="Rectangle 253"/>
          <p:cNvSpPr/>
          <p:nvPr/>
        </p:nvSpPr>
        <p:spPr>
          <a:xfrm>
            <a:off x="0" y="0"/>
            <a:ext cx="13868400" cy="30275213"/>
          </a:xfrm>
          <a:prstGeom prst="rect">
            <a:avLst/>
          </a:prstGeom>
          <a:ln w="317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5" name="Rounded Rectangle 4"/>
          <p:cNvSpPr/>
          <p:nvPr/>
        </p:nvSpPr>
        <p:spPr>
          <a:xfrm>
            <a:off x="442947" y="561863"/>
            <a:ext cx="12948891" cy="4737767"/>
          </a:xfrm>
          <a:prstGeom prst="roundRect">
            <a:avLst>
              <a:gd name="adj" fmla="val 13698"/>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4884"/>
          </a:p>
        </p:txBody>
      </p:sp>
      <p:pic>
        <p:nvPicPr>
          <p:cNvPr id="7" name="Picture 6"/>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938991" y="1700881"/>
            <a:ext cx="3699936" cy="2245479"/>
          </a:xfrm>
          <a:prstGeom prst="rect">
            <a:avLst/>
          </a:prstGeom>
        </p:spPr>
      </p:pic>
      <p:sp>
        <p:nvSpPr>
          <p:cNvPr id="9" name="TextBox 8"/>
          <p:cNvSpPr txBox="1"/>
          <p:nvPr/>
        </p:nvSpPr>
        <p:spPr>
          <a:xfrm>
            <a:off x="4917806" y="1071395"/>
            <a:ext cx="8031654" cy="3909981"/>
          </a:xfrm>
          <a:prstGeom prst="rect">
            <a:avLst/>
          </a:prstGeom>
          <a:noFill/>
        </p:spPr>
        <p:txBody>
          <a:bodyPr wrap="square" rtlCol="0">
            <a:spAutoFit/>
          </a:bodyPr>
          <a:lstStyle/>
          <a:p>
            <a:pPr algn="ctr">
              <a:lnSpc>
                <a:spcPct val="107000"/>
              </a:lnSpc>
              <a:spcAft>
                <a:spcPts val="566"/>
              </a:spcAft>
            </a:pPr>
            <a:r>
              <a:rPr lang="en-GB" sz="3112" b="1" dirty="0">
                <a:latin typeface="Arial" panose="020B0604020202020204" pitchFamily="34" charset="0"/>
                <a:ea typeface="Calibri" panose="020F0502020204030204" pitchFamily="34" charset="0"/>
                <a:cs typeface="Times New Roman" panose="02020603050405020304" pitchFamily="18" charset="0"/>
              </a:rPr>
              <a:t>Non-Markovian hierarchical equation of motion approaches to modelling open quantum systems</a:t>
            </a:r>
            <a:endParaRPr lang="en-GB" sz="2546" dirty="0">
              <a:latin typeface="Calibri" panose="020F0502020204030204" pitchFamily="34" charset="0"/>
              <a:ea typeface="Calibri" panose="020F0502020204030204" pitchFamily="34" charset="0"/>
              <a:cs typeface="Times New Roman" panose="02020603050405020304" pitchFamily="18" charset="0"/>
            </a:endParaRPr>
          </a:p>
          <a:p>
            <a:pPr algn="ctr">
              <a:lnSpc>
                <a:spcPct val="107000"/>
              </a:lnSpc>
              <a:spcAft>
                <a:spcPts val="566"/>
              </a:spcAft>
            </a:pPr>
            <a:r>
              <a:rPr lang="en-GB" sz="2829" u="sng" dirty="0">
                <a:latin typeface="Arial" panose="020B0604020202020204" pitchFamily="34" charset="0"/>
                <a:ea typeface="Calibri" panose="020F0502020204030204" pitchFamily="34" charset="0"/>
                <a:cs typeface="Times New Roman" panose="02020603050405020304" pitchFamily="18" charset="0"/>
              </a:rPr>
              <a:t>Ben S. </a:t>
            </a:r>
            <a:r>
              <a:rPr lang="en-GB" sz="2829" u="sng" dirty="0" err="1" smtClean="0">
                <a:latin typeface="Arial" panose="020B0604020202020204" pitchFamily="34" charset="0"/>
                <a:ea typeface="Calibri" panose="020F0502020204030204" pitchFamily="34" charset="0"/>
                <a:cs typeface="Times New Roman" panose="02020603050405020304" pitchFamily="18" charset="0"/>
              </a:rPr>
              <a:t>Humphries</a:t>
            </a:r>
            <a:r>
              <a:rPr lang="en-GB" sz="2829" dirty="0" err="1" smtClean="0">
                <a:latin typeface="Arial" panose="020B0604020202020204" pitchFamily="34" charset="0"/>
                <a:ea typeface="Calibri" panose="020F0502020204030204" pitchFamily="34" charset="0"/>
                <a:cs typeface="Times New Roman" panose="02020603050405020304" pitchFamily="18" charset="0"/>
              </a:rPr>
              <a:t>,</a:t>
            </a:r>
            <a:r>
              <a:rPr lang="en-GB" sz="2829" baseline="30000" dirty="0" err="1" smtClean="0">
                <a:latin typeface="Arial" panose="020B0604020202020204" pitchFamily="34" charset="0"/>
                <a:ea typeface="Calibri" panose="020F0502020204030204" pitchFamily="34" charset="0"/>
                <a:cs typeface="Times New Roman" panose="02020603050405020304" pitchFamily="18" charset="0"/>
              </a:rPr>
              <a:t>a</a:t>
            </a:r>
            <a:r>
              <a:rPr lang="en-GB" sz="2829" dirty="0" smtClean="0">
                <a:latin typeface="Arial" panose="020B0604020202020204" pitchFamily="34" charset="0"/>
                <a:ea typeface="Calibri" panose="020F0502020204030204" pitchFamily="34" charset="0"/>
                <a:cs typeface="Times New Roman" panose="02020603050405020304" pitchFamily="18" charset="0"/>
              </a:rPr>
              <a:t> </a:t>
            </a:r>
            <a:r>
              <a:rPr lang="en-GB" sz="2829" dirty="0">
                <a:latin typeface="Arial" panose="020B0604020202020204" pitchFamily="34" charset="0"/>
                <a:ea typeface="Calibri" panose="020F0502020204030204" pitchFamily="34" charset="0"/>
                <a:cs typeface="Times New Roman" panose="02020603050405020304" pitchFamily="18" charset="0"/>
              </a:rPr>
              <a:t>Dale </a:t>
            </a:r>
            <a:r>
              <a:rPr lang="en-GB" sz="2829" dirty="0" err="1" smtClean="0">
                <a:latin typeface="Arial" panose="020B0604020202020204" pitchFamily="34" charset="0"/>
                <a:ea typeface="Calibri" panose="020F0502020204030204" pitchFamily="34" charset="0"/>
                <a:cs typeface="Times New Roman" panose="02020603050405020304" pitchFamily="18" charset="0"/>
              </a:rPr>
              <a:t>Green,</a:t>
            </a:r>
            <a:r>
              <a:rPr lang="en-GB" sz="2829" baseline="30000" dirty="0" err="1" smtClean="0">
                <a:latin typeface="Arial" panose="020B0604020202020204" pitchFamily="34" charset="0"/>
                <a:ea typeface="Calibri" panose="020F0502020204030204" pitchFamily="34" charset="0"/>
                <a:cs typeface="Times New Roman" panose="02020603050405020304" pitchFamily="18" charset="0"/>
              </a:rPr>
              <a:t>a</a:t>
            </a:r>
            <a:r>
              <a:rPr lang="en-GB" sz="2829" dirty="0" smtClean="0">
                <a:latin typeface="Arial" panose="020B0604020202020204" pitchFamily="34" charset="0"/>
                <a:ea typeface="Calibri" panose="020F0502020204030204" pitchFamily="34" charset="0"/>
                <a:cs typeface="Times New Roman" panose="02020603050405020304" pitchFamily="18" charset="0"/>
              </a:rPr>
              <a:t> </a:t>
            </a:r>
            <a:r>
              <a:rPr lang="en-GB" sz="2829" dirty="0">
                <a:latin typeface="Arial" panose="020B0604020202020204" pitchFamily="34" charset="0"/>
                <a:ea typeface="Calibri" panose="020F0502020204030204" pitchFamily="34" charset="0"/>
                <a:cs typeface="Times New Roman" panose="02020603050405020304" pitchFamily="18" charset="0"/>
              </a:rPr>
              <a:t>and Garth A. </a:t>
            </a:r>
            <a:r>
              <a:rPr lang="en-GB" sz="2829" dirty="0" err="1" smtClean="0">
                <a:latin typeface="Arial" panose="020B0604020202020204" pitchFamily="34" charset="0"/>
                <a:ea typeface="Calibri" panose="020F0502020204030204" pitchFamily="34" charset="0"/>
                <a:cs typeface="Times New Roman" panose="02020603050405020304" pitchFamily="18" charset="0"/>
              </a:rPr>
              <a:t>Jones</a:t>
            </a:r>
            <a:r>
              <a:rPr lang="en-GB" sz="2829" baseline="30000" dirty="0" err="1" smtClean="0">
                <a:latin typeface="Arial" panose="020B0604020202020204" pitchFamily="34" charset="0"/>
                <a:ea typeface="Calibri" panose="020F0502020204030204" pitchFamily="34" charset="0"/>
                <a:cs typeface="Times New Roman" panose="02020603050405020304" pitchFamily="18" charset="0"/>
              </a:rPr>
              <a:t>a</a:t>
            </a:r>
            <a:endParaRPr lang="en-GB" sz="2546" dirty="0">
              <a:latin typeface="Calibri" panose="020F0502020204030204" pitchFamily="34" charset="0"/>
              <a:ea typeface="Calibri" panose="020F0502020204030204" pitchFamily="34" charset="0"/>
              <a:cs typeface="Times New Roman" panose="02020603050405020304" pitchFamily="18" charset="0"/>
            </a:endParaRPr>
          </a:p>
          <a:p>
            <a:pPr marL="457200" indent="-457200">
              <a:lnSpc>
                <a:spcPct val="107000"/>
              </a:lnSpc>
              <a:spcAft>
                <a:spcPts val="566"/>
              </a:spcAft>
              <a:buFont typeface="+mj-lt"/>
              <a:buAutoNum type="alphaLcParenR"/>
            </a:pPr>
            <a:r>
              <a:rPr lang="en-GB" sz="2263" i="1" dirty="0" smtClean="0">
                <a:latin typeface="Arial" panose="020B0604020202020204" pitchFamily="34" charset="0"/>
                <a:ea typeface="Calibri" panose="020F0502020204030204" pitchFamily="34" charset="0"/>
                <a:cs typeface="Times New Roman" panose="02020603050405020304" pitchFamily="18" charset="0"/>
              </a:rPr>
              <a:t>School </a:t>
            </a:r>
            <a:r>
              <a:rPr lang="en-GB" sz="2263" i="1" dirty="0">
                <a:latin typeface="Arial" panose="020B0604020202020204" pitchFamily="34" charset="0"/>
                <a:ea typeface="Calibri" panose="020F0502020204030204" pitchFamily="34" charset="0"/>
                <a:cs typeface="Times New Roman" panose="02020603050405020304" pitchFamily="18" charset="0"/>
              </a:rPr>
              <a:t>of Chemistry, University of East Anglia, </a:t>
            </a:r>
            <a:r>
              <a:rPr lang="en-GB" sz="2263" i="1" dirty="0" smtClean="0">
                <a:latin typeface="Arial" panose="020B0604020202020204" pitchFamily="34" charset="0"/>
                <a:ea typeface="Calibri" panose="020F0502020204030204" pitchFamily="34" charset="0"/>
                <a:cs typeface="Times New Roman" panose="02020603050405020304" pitchFamily="18" charset="0"/>
              </a:rPr>
              <a:t>Norwich                 Research </a:t>
            </a:r>
            <a:r>
              <a:rPr lang="en-GB" sz="2263" i="1" dirty="0">
                <a:latin typeface="Arial" panose="020B0604020202020204" pitchFamily="34" charset="0"/>
                <a:ea typeface="Calibri" panose="020F0502020204030204" pitchFamily="34" charset="0"/>
                <a:cs typeface="Times New Roman" panose="02020603050405020304" pitchFamily="18" charset="0"/>
              </a:rPr>
              <a:t>Park, Norwich, NR4 7TJ, UK</a:t>
            </a:r>
            <a:endParaRPr lang="en-GB" sz="1980" i="1" dirty="0">
              <a:latin typeface="Calibri" panose="020F0502020204030204" pitchFamily="34" charset="0"/>
              <a:ea typeface="Calibri" panose="020F0502020204030204" pitchFamily="34" charset="0"/>
              <a:cs typeface="Times New Roman" panose="02020603050405020304" pitchFamily="18" charset="0"/>
            </a:endParaRPr>
          </a:p>
          <a:p>
            <a:pPr marL="161686" algn="ctr">
              <a:lnSpc>
                <a:spcPct val="107000"/>
              </a:lnSpc>
              <a:spcAft>
                <a:spcPts val="566"/>
              </a:spcAft>
            </a:pPr>
            <a:r>
              <a:rPr lang="en-GB" sz="2263" b="1" i="1" dirty="0">
                <a:latin typeface="Arial" panose="020B0604020202020204" pitchFamily="34" charset="0"/>
                <a:ea typeface="Calibri" panose="020F0502020204030204" pitchFamily="34" charset="0"/>
                <a:cs typeface="Times New Roman" panose="02020603050405020304" pitchFamily="18" charset="0"/>
              </a:rPr>
              <a:t>Email:</a:t>
            </a:r>
            <a:r>
              <a:rPr lang="en-GB" sz="2263" i="1" dirty="0">
                <a:latin typeface="Arial" panose="020B0604020202020204" pitchFamily="34" charset="0"/>
                <a:ea typeface="Calibri" panose="020F0502020204030204" pitchFamily="34" charset="0"/>
                <a:cs typeface="Times New Roman" panose="02020603050405020304" pitchFamily="18" charset="0"/>
              </a:rPr>
              <a:t> </a:t>
            </a:r>
            <a:r>
              <a:rPr lang="en-GB" sz="2263" i="1" u="sng" dirty="0">
                <a:solidFill>
                  <a:srgbClr val="0563C1"/>
                </a:solidFill>
                <a:latin typeface="Arial" panose="020B0604020202020204" pitchFamily="34" charset="0"/>
                <a:ea typeface="Calibri" panose="020F0502020204030204" pitchFamily="34" charset="0"/>
                <a:cs typeface="Times New Roman" panose="02020603050405020304" pitchFamily="18" charset="0"/>
                <a:hlinkClick r:id="rId3"/>
              </a:rPr>
              <a:t>b.humphries@uea.ac.uk</a:t>
            </a:r>
            <a:endParaRPr lang="en-GB" sz="1980" i="1" dirty="0">
              <a:latin typeface="Calibri" panose="020F0502020204030204" pitchFamily="34" charset="0"/>
              <a:ea typeface="Calibri" panose="020F0502020204030204" pitchFamily="34" charset="0"/>
              <a:cs typeface="Times New Roman" panose="02020603050405020304" pitchFamily="18" charset="0"/>
            </a:endParaRPr>
          </a:p>
        </p:txBody>
      </p:sp>
      <p:sp>
        <p:nvSpPr>
          <p:cNvPr id="11" name="Rounded Rectangle 10"/>
          <p:cNvSpPr>
            <a:spLocks noChangeAspect="1"/>
          </p:cNvSpPr>
          <p:nvPr/>
        </p:nvSpPr>
        <p:spPr>
          <a:xfrm>
            <a:off x="484289" y="5699516"/>
            <a:ext cx="12907549" cy="4376016"/>
          </a:xfrm>
          <a:prstGeom prst="roundRect">
            <a:avLst>
              <a:gd name="adj" fmla="val 5521"/>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39" tIns="45720" rIns="91439" bIns="45720" numCol="1" spcCol="0" rtlCol="0" fromWordArt="0" anchor="ctr" anchorCtr="0" forceAA="0" compatLnSpc="1">
            <a:prstTxWarp prst="textNoShape">
              <a:avLst/>
            </a:prstTxWarp>
            <a:noAutofit/>
          </a:bodyPr>
          <a:lstStyle/>
          <a:p>
            <a:pPr algn="ctr"/>
            <a:endParaRPr lang="en-GB" sz="6903"/>
          </a:p>
        </p:txBody>
      </p:sp>
      <p:sp>
        <p:nvSpPr>
          <p:cNvPr id="13" name="Rounded Rectangle 12"/>
          <p:cNvSpPr/>
          <p:nvPr/>
        </p:nvSpPr>
        <p:spPr>
          <a:xfrm>
            <a:off x="531031" y="22805985"/>
            <a:ext cx="12855720" cy="6912016"/>
          </a:xfrm>
          <a:prstGeom prst="roundRect">
            <a:avLst>
              <a:gd name="adj" fmla="val 4746"/>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39" tIns="45720" rIns="91439" bIns="45720" numCol="1" spcCol="0" rtlCol="0" fromWordArt="0" anchor="ctr" anchorCtr="0" forceAA="0" compatLnSpc="1">
            <a:prstTxWarp prst="textNoShape">
              <a:avLst/>
            </a:prstTxWarp>
            <a:noAutofit/>
          </a:bodyPr>
          <a:lstStyle/>
          <a:p>
            <a:pPr algn="ctr"/>
            <a:endParaRPr lang="en-GB" sz="6903"/>
          </a:p>
        </p:txBody>
      </p:sp>
      <p:sp>
        <p:nvSpPr>
          <p:cNvPr id="15" name="Rounded Rectangle 14"/>
          <p:cNvSpPr/>
          <p:nvPr/>
        </p:nvSpPr>
        <p:spPr>
          <a:xfrm>
            <a:off x="15030275" y="8316975"/>
            <a:ext cx="13176599" cy="13430501"/>
          </a:xfrm>
          <a:prstGeom prst="roundRect">
            <a:avLst>
              <a:gd name="adj" fmla="val 3917"/>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39" tIns="45720" rIns="91439" bIns="45720" numCol="1" spcCol="0" rtlCol="0" fromWordArt="0" anchor="ctr" anchorCtr="0" forceAA="0" compatLnSpc="1">
            <a:prstTxWarp prst="textNoShape">
              <a:avLst/>
            </a:prstTxWarp>
            <a:noAutofit/>
          </a:bodyPr>
          <a:lstStyle/>
          <a:p>
            <a:pPr algn="ctr"/>
            <a:endParaRPr lang="en-GB" sz="6903"/>
          </a:p>
        </p:txBody>
      </p:sp>
      <p:sp>
        <p:nvSpPr>
          <p:cNvPr id="16" name="Rounded Rectangle 15"/>
          <p:cNvSpPr/>
          <p:nvPr/>
        </p:nvSpPr>
        <p:spPr>
          <a:xfrm>
            <a:off x="531031" y="10492417"/>
            <a:ext cx="12860807" cy="11748072"/>
          </a:xfrm>
          <a:prstGeom prst="roundRect">
            <a:avLst>
              <a:gd name="adj" fmla="val 4366"/>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39" tIns="45720" rIns="91439" bIns="45720" numCol="1" spcCol="0" rtlCol="0" fromWordArt="0" anchor="ctr" anchorCtr="0" forceAA="0" compatLnSpc="1">
            <a:prstTxWarp prst="textNoShape">
              <a:avLst/>
            </a:prstTxWarp>
            <a:noAutofit/>
          </a:bodyPr>
          <a:lstStyle/>
          <a:p>
            <a:pPr algn="ctr"/>
            <a:endParaRPr lang="en-GB" sz="6903"/>
          </a:p>
        </p:txBody>
      </p:sp>
      <p:sp>
        <p:nvSpPr>
          <p:cNvPr id="25" name="Rounded Rectangle 3">
            <a:extLst>
              <a:ext uri="{FF2B5EF4-FFF2-40B4-BE49-F238E27FC236}">
                <a16:creationId xmlns:a16="http://schemas.microsoft.com/office/drawing/2014/main" xmlns="" id="{558448C0-5AC0-4728-97D8-B734787DB9F0}"/>
              </a:ext>
            </a:extLst>
          </p:cNvPr>
          <p:cNvSpPr/>
          <p:nvPr/>
        </p:nvSpPr>
        <p:spPr>
          <a:xfrm>
            <a:off x="29710882" y="27812704"/>
            <a:ext cx="12590715" cy="2007056"/>
          </a:xfrm>
          <a:prstGeom prst="roundRect">
            <a:avLst>
              <a:gd name="adj" fmla="val 12482"/>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39" tIns="45720" rIns="91439" bIns="45720" numCol="1" spcCol="0" rtlCol="0" fromWordArt="0" anchor="ctr" anchorCtr="0" forceAA="0" compatLnSpc="1">
            <a:prstTxWarp prst="textNoShape">
              <a:avLst/>
            </a:prstTxWarp>
            <a:noAutofit/>
          </a:bodyPr>
          <a:lstStyle/>
          <a:p>
            <a:pPr algn="ctr"/>
            <a:endParaRPr lang="en-GB" sz="6903"/>
          </a:p>
        </p:txBody>
      </p:sp>
      <p:sp>
        <p:nvSpPr>
          <p:cNvPr id="27" name="TextBox 26"/>
          <p:cNvSpPr txBox="1">
            <a:spLocks noChangeAspect="1"/>
          </p:cNvSpPr>
          <p:nvPr/>
        </p:nvSpPr>
        <p:spPr>
          <a:xfrm>
            <a:off x="4515686" y="5755865"/>
            <a:ext cx="4786854" cy="923330"/>
          </a:xfrm>
          <a:prstGeom prst="rect">
            <a:avLst/>
          </a:prstGeom>
          <a:noFill/>
        </p:spPr>
        <p:txBody>
          <a:bodyPr wrap="square" rtlCol="0">
            <a:spAutoFit/>
          </a:bodyPr>
          <a:lstStyle/>
          <a:p>
            <a:pPr algn="ctr">
              <a:lnSpc>
                <a:spcPct val="150000"/>
              </a:lnSpc>
              <a:spcAft>
                <a:spcPts val="849"/>
              </a:spcAft>
            </a:pPr>
            <a:r>
              <a:rPr lang="en-GB" sz="3600" b="1" dirty="0"/>
              <a:t>Introduction</a:t>
            </a:r>
          </a:p>
        </p:txBody>
      </p:sp>
      <p:sp>
        <p:nvSpPr>
          <p:cNvPr id="28" name="TextBox 27"/>
          <p:cNvSpPr txBox="1"/>
          <p:nvPr/>
        </p:nvSpPr>
        <p:spPr>
          <a:xfrm>
            <a:off x="4150445" y="22678143"/>
            <a:ext cx="5517335" cy="923330"/>
          </a:xfrm>
          <a:prstGeom prst="rect">
            <a:avLst/>
          </a:prstGeom>
          <a:noFill/>
        </p:spPr>
        <p:txBody>
          <a:bodyPr wrap="square" rtlCol="0">
            <a:spAutoFit/>
          </a:bodyPr>
          <a:lstStyle/>
          <a:p>
            <a:pPr algn="ctr">
              <a:lnSpc>
                <a:spcPct val="150000"/>
              </a:lnSpc>
              <a:spcAft>
                <a:spcPts val="849"/>
              </a:spcAft>
            </a:pPr>
            <a:r>
              <a:rPr lang="en-GB" sz="3600" b="1" dirty="0"/>
              <a:t>Open Quantum Systems</a:t>
            </a:r>
          </a:p>
        </p:txBody>
      </p:sp>
      <p:sp>
        <p:nvSpPr>
          <p:cNvPr id="29" name="TextBox 28"/>
          <p:cNvSpPr txBox="1"/>
          <p:nvPr/>
        </p:nvSpPr>
        <p:spPr>
          <a:xfrm>
            <a:off x="18633629" y="8339128"/>
            <a:ext cx="6450464" cy="923330"/>
          </a:xfrm>
          <a:prstGeom prst="rect">
            <a:avLst/>
          </a:prstGeom>
          <a:noFill/>
        </p:spPr>
        <p:txBody>
          <a:bodyPr wrap="square" rtlCol="0">
            <a:spAutoFit/>
          </a:bodyPr>
          <a:lstStyle/>
          <a:p>
            <a:pPr algn="ctr">
              <a:lnSpc>
                <a:spcPct val="150000"/>
              </a:lnSpc>
              <a:spcAft>
                <a:spcPts val="849"/>
              </a:spcAft>
            </a:pPr>
            <a:r>
              <a:rPr lang="en-GB" sz="3600" b="1" dirty="0"/>
              <a:t>Hierarchical Equations of Motion</a:t>
            </a:r>
          </a:p>
        </p:txBody>
      </p:sp>
      <p:sp>
        <p:nvSpPr>
          <p:cNvPr id="32" name="TextBox 31"/>
          <p:cNvSpPr txBox="1"/>
          <p:nvPr/>
        </p:nvSpPr>
        <p:spPr>
          <a:xfrm>
            <a:off x="863364" y="10567401"/>
            <a:ext cx="11871102" cy="923330"/>
          </a:xfrm>
          <a:prstGeom prst="rect">
            <a:avLst/>
          </a:prstGeom>
          <a:noFill/>
        </p:spPr>
        <p:txBody>
          <a:bodyPr wrap="square" rtlCol="0">
            <a:spAutoFit/>
          </a:bodyPr>
          <a:lstStyle/>
          <a:p>
            <a:pPr algn="ctr">
              <a:lnSpc>
                <a:spcPct val="150000"/>
              </a:lnSpc>
              <a:spcAft>
                <a:spcPts val="849"/>
              </a:spcAft>
            </a:pPr>
            <a:r>
              <a:rPr lang="en-GB" sz="3600" b="1" dirty="0"/>
              <a:t>Hamiltonian Vibration model, and Spectral Vibration Model </a:t>
            </a:r>
          </a:p>
        </p:txBody>
      </p:sp>
      <p:sp>
        <p:nvSpPr>
          <p:cNvPr id="36" name="TextBox 35"/>
          <p:cNvSpPr txBox="1"/>
          <p:nvPr/>
        </p:nvSpPr>
        <p:spPr>
          <a:xfrm>
            <a:off x="33424597" y="20445057"/>
            <a:ext cx="4292924" cy="614720"/>
          </a:xfrm>
          <a:prstGeom prst="rect">
            <a:avLst/>
          </a:prstGeom>
          <a:noFill/>
        </p:spPr>
        <p:txBody>
          <a:bodyPr wrap="square" rtlCol="0">
            <a:spAutoFit/>
          </a:bodyPr>
          <a:lstStyle/>
          <a:p>
            <a:pPr algn="ctr">
              <a:lnSpc>
                <a:spcPct val="150000"/>
              </a:lnSpc>
              <a:spcAft>
                <a:spcPts val="849"/>
              </a:spcAft>
            </a:pPr>
            <a:r>
              <a:rPr lang="en-GB" sz="2263" b="1" dirty="0"/>
              <a:t>2DES Hamiltonian Vibration </a:t>
            </a:r>
            <a:r>
              <a:rPr lang="en-GB" sz="2263" b="1" dirty="0" err="1" smtClean="0"/>
              <a:t>Mdel</a:t>
            </a:r>
            <a:endParaRPr lang="en-GB" sz="2263" b="1" dirty="0"/>
          </a:p>
        </p:txBody>
      </p:sp>
      <p:sp>
        <p:nvSpPr>
          <p:cNvPr id="39" name="TextBox 38"/>
          <p:cNvSpPr txBox="1">
            <a:spLocks noChangeAspect="1"/>
          </p:cNvSpPr>
          <p:nvPr/>
        </p:nvSpPr>
        <p:spPr>
          <a:xfrm>
            <a:off x="942490" y="6697025"/>
            <a:ext cx="12006970" cy="2923877"/>
          </a:xfrm>
          <a:prstGeom prst="rect">
            <a:avLst/>
          </a:prstGeom>
          <a:noFill/>
        </p:spPr>
        <p:txBody>
          <a:bodyPr wrap="square" rtlCol="0">
            <a:spAutoFit/>
          </a:bodyPr>
          <a:lstStyle/>
          <a:p>
            <a:r>
              <a:rPr lang="en-GB" sz="2300" dirty="0"/>
              <a:t>Hierarchical equations of motion approaches non-</a:t>
            </a:r>
            <a:r>
              <a:rPr lang="en-GB" sz="2300" dirty="0" err="1"/>
              <a:t>perturbatively</a:t>
            </a:r>
            <a:r>
              <a:rPr lang="en-GB" sz="2300" dirty="0"/>
              <a:t> couple open quantum systems (OQS) directly to an harmonic environment. The harmonic environment, usually expressed as stochastic bath modes, has the potential to express  bath-bath interactions,  bath-system interactions, and intramolecular vibrations.  Additionally, the hierarchical structure of the auxiliary density operators (ADOs) makes it possible to derive equations with different correlation function bases . Here, we demonstrate that the coupled, hierarchical structure of the HEOM can give rise to complex </a:t>
            </a:r>
            <a:r>
              <a:rPr lang="en-GB" sz="2300" dirty="0" err="1"/>
              <a:t>vibronic</a:t>
            </a:r>
            <a:r>
              <a:rPr lang="en-GB" sz="2300" dirty="0"/>
              <a:t> structure in 2D electronic spectra (2DES) when applied to dimer systems, and consider the power </a:t>
            </a:r>
            <a:r>
              <a:rPr lang="en-GB" sz="2300" dirty="0" smtClean="0"/>
              <a:t>of a range of </a:t>
            </a:r>
            <a:r>
              <a:rPr lang="en-GB" sz="2300" dirty="0"/>
              <a:t>hierarchical models. </a:t>
            </a:r>
          </a:p>
        </p:txBody>
      </p:sp>
      <p:pic>
        <p:nvPicPr>
          <p:cNvPr id="2" name="Picture 1"/>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8293428" y="16436638"/>
            <a:ext cx="4637781" cy="5310838"/>
          </a:xfrm>
          <a:prstGeom prst="rect">
            <a:avLst/>
          </a:prstGeom>
        </p:spPr>
      </p:pic>
      <p:sp>
        <p:nvSpPr>
          <p:cNvPr id="3" name="TextBox 2"/>
          <p:cNvSpPr txBox="1"/>
          <p:nvPr/>
        </p:nvSpPr>
        <p:spPr>
          <a:xfrm>
            <a:off x="1358766" y="19599877"/>
            <a:ext cx="6407952" cy="1938992"/>
          </a:xfrm>
          <a:prstGeom prst="rect">
            <a:avLst/>
          </a:prstGeom>
          <a:noFill/>
        </p:spPr>
        <p:txBody>
          <a:bodyPr wrap="square" rtlCol="0">
            <a:spAutoFit/>
          </a:bodyPr>
          <a:lstStyle/>
          <a:p>
            <a:pPr algn="ctr"/>
            <a:r>
              <a:rPr lang="en-GB" sz="2300" dirty="0"/>
              <a:t>Fig 2</a:t>
            </a:r>
            <a:r>
              <a:rPr lang="en-GB" sz="2300" dirty="0" smtClean="0"/>
              <a:t>: A generalised depiction of </a:t>
            </a:r>
            <a:r>
              <a:rPr lang="en-GB" sz="2300" dirty="0"/>
              <a:t>Hamiltonian Vibration and Spectral (Bath) Vibration models of an OQS. The intramolecular vibration of interest is either coupled to the Hamiltonian electronic states, or subsumed within an underdamped bath</a:t>
            </a:r>
            <a:r>
              <a:rPr lang="en-GB" sz="2800" dirty="0"/>
              <a:t>.</a:t>
            </a:r>
          </a:p>
        </p:txBody>
      </p:sp>
      <p:sp>
        <p:nvSpPr>
          <p:cNvPr id="19" name="TextBox 18"/>
          <p:cNvSpPr txBox="1"/>
          <p:nvPr/>
        </p:nvSpPr>
        <p:spPr>
          <a:xfrm>
            <a:off x="15462372" y="9262722"/>
            <a:ext cx="12451392" cy="2215991"/>
          </a:xfrm>
          <a:prstGeom prst="rect">
            <a:avLst/>
          </a:prstGeom>
          <a:noFill/>
        </p:spPr>
        <p:txBody>
          <a:bodyPr wrap="square" rtlCol="0">
            <a:spAutoFit/>
          </a:bodyPr>
          <a:lstStyle/>
          <a:p>
            <a:r>
              <a:rPr lang="en-GB" sz="2300" dirty="0"/>
              <a:t>Using an underdamped spectral density, </a:t>
            </a:r>
            <a:r>
              <a:rPr lang="en-GB" sz="2300" i="1" dirty="0" err="1">
                <a:latin typeface="Times New Roman" panose="02020603050405020304" pitchFamily="18" charset="0"/>
                <a:cs typeface="Times New Roman" panose="02020603050405020304" pitchFamily="18" charset="0"/>
              </a:rPr>
              <a:t>J</a:t>
            </a:r>
            <a:r>
              <a:rPr lang="en-GB" sz="2300" i="1" baseline="-25000" dirty="0" err="1">
                <a:latin typeface="Times New Roman" panose="02020603050405020304" pitchFamily="18" charset="0"/>
                <a:cs typeface="Times New Roman" panose="02020603050405020304" pitchFamily="18" charset="0"/>
              </a:rPr>
              <a:t>u</a:t>
            </a:r>
            <a:r>
              <a:rPr lang="en-GB" sz="2300" i="1" dirty="0">
                <a:latin typeface="Times New Roman" panose="02020603050405020304" pitchFamily="18" charset="0"/>
                <a:cs typeface="Times New Roman" panose="02020603050405020304" pitchFamily="18" charset="0"/>
              </a:rPr>
              <a:t>(</a:t>
            </a:r>
            <a:r>
              <a:rPr lang="el-GR" sz="2300" i="1" dirty="0">
                <a:latin typeface="Times New Roman" panose="02020603050405020304" pitchFamily="18" charset="0"/>
                <a:cs typeface="Times New Roman" panose="02020603050405020304" pitchFamily="18" charset="0"/>
              </a:rPr>
              <a:t>ω</a:t>
            </a:r>
            <a:r>
              <a:rPr lang="en-GB" sz="2300" i="1" dirty="0">
                <a:latin typeface="Times New Roman" panose="02020603050405020304" pitchFamily="18" charset="0"/>
                <a:cs typeface="Times New Roman" panose="02020603050405020304" pitchFamily="18" charset="0"/>
              </a:rPr>
              <a:t>),</a:t>
            </a:r>
            <a:r>
              <a:rPr lang="en-GB" sz="2300" dirty="0">
                <a:latin typeface="Times New Roman" panose="02020603050405020304" pitchFamily="18" charset="0"/>
                <a:cs typeface="Times New Roman" panose="02020603050405020304" pitchFamily="18" charset="0"/>
              </a:rPr>
              <a:t> </a:t>
            </a:r>
            <a:r>
              <a:rPr lang="en-GB" sz="2300" dirty="0">
                <a:cs typeface="Times New Roman" panose="02020603050405020304" pitchFamily="18" charset="0"/>
              </a:rPr>
              <a:t>it is possible to </a:t>
            </a:r>
            <a:r>
              <a:rPr lang="en-GB" sz="2300" dirty="0" smtClean="0">
                <a:cs typeface="Times New Roman" panose="02020603050405020304" pitchFamily="18" charset="0"/>
              </a:rPr>
              <a:t>derive</a:t>
            </a:r>
            <a:r>
              <a:rPr lang="en-GB" sz="2300" baseline="30000" dirty="0">
                <a:cs typeface="Times New Roman" panose="02020603050405020304" pitchFamily="18" charset="0"/>
              </a:rPr>
              <a:t>2</a:t>
            </a:r>
            <a:r>
              <a:rPr lang="en-GB" sz="2300" dirty="0" smtClean="0">
                <a:cs typeface="Times New Roman" panose="02020603050405020304" pitchFamily="18" charset="0"/>
              </a:rPr>
              <a:t> </a:t>
            </a:r>
            <a:r>
              <a:rPr lang="en-GB" sz="2300" dirty="0">
                <a:cs typeface="Times New Roman" panose="02020603050405020304" pitchFamily="18" charset="0"/>
              </a:rPr>
              <a:t>an hierarchy of equations of motion which can account for non-Markovian memory effects in the OQS. The hierarchy of ADOs has significant power over the dynamics:  red </a:t>
            </a:r>
            <a:r>
              <a:rPr lang="en-GB" sz="2300" dirty="0" smtClean="0">
                <a:cs typeface="Times New Roman" panose="02020603050405020304" pitchFamily="18" charset="0"/>
              </a:rPr>
              <a:t>terms represent </a:t>
            </a:r>
            <a:r>
              <a:rPr lang="en-GB" sz="2300" dirty="0">
                <a:cs typeface="Times New Roman" panose="02020603050405020304" pitchFamily="18" charset="0"/>
              </a:rPr>
              <a:t>Markovian dynamics of the free propagation of the system, blue terms describe non-Markovian free propagation of the bath, and the black terms are system-bath interactions. The </a:t>
            </a:r>
            <a:r>
              <a:rPr lang="en-GB" sz="2300" dirty="0" smtClean="0">
                <a:cs typeface="Times New Roman" panose="02020603050405020304" pitchFamily="18" charset="0"/>
              </a:rPr>
              <a:t>cyan and orange highlighted </a:t>
            </a:r>
            <a:r>
              <a:rPr lang="en-GB" sz="2300" dirty="0">
                <a:cs typeface="Times New Roman" panose="02020603050405020304" pitchFamily="18" charset="0"/>
              </a:rPr>
              <a:t>terms behave similar to ‘raising’ and ‘lowering’ between higher and lower </a:t>
            </a:r>
            <a:r>
              <a:rPr lang="en-GB" sz="2300" dirty="0" smtClean="0">
                <a:cs typeface="Times New Roman" panose="02020603050405020304" pitchFamily="18" charset="0"/>
              </a:rPr>
              <a:t>ADOs respectively. </a:t>
            </a:r>
            <a:endParaRPr lang="en-GB" sz="2300" dirty="0">
              <a:cs typeface="Times New Roman" panose="02020603050405020304" pitchFamily="18" charset="0"/>
            </a:endParaRPr>
          </a:p>
        </p:txBody>
      </p:sp>
      <p:pic>
        <p:nvPicPr>
          <p:cNvPr id="21" name="Picture 20"/>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17183569" y="11457881"/>
            <a:ext cx="8980840" cy="2422017"/>
          </a:xfrm>
          <a:prstGeom prst="rect">
            <a:avLst/>
          </a:prstGeom>
        </p:spPr>
      </p:pic>
      <p:pic>
        <p:nvPicPr>
          <p:cNvPr id="37" name="Picture 36"/>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15583128" y="13658197"/>
            <a:ext cx="6839775" cy="1976365"/>
          </a:xfrm>
          <a:prstGeom prst="rect">
            <a:avLst/>
          </a:prstGeom>
        </p:spPr>
      </p:pic>
      <p:pic>
        <p:nvPicPr>
          <p:cNvPr id="38" name="Picture 37"/>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23287926" y="13990187"/>
            <a:ext cx="3900330" cy="1180746"/>
          </a:xfrm>
          <a:prstGeom prst="rect">
            <a:avLst/>
          </a:prstGeom>
        </p:spPr>
      </p:pic>
      <p:pic>
        <p:nvPicPr>
          <p:cNvPr id="43" name="Picture 42"/>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23039519" y="15509309"/>
            <a:ext cx="4496799" cy="1112006"/>
          </a:xfrm>
          <a:prstGeom prst="rect">
            <a:avLst/>
          </a:prstGeom>
        </p:spPr>
      </p:pic>
      <p:sp>
        <p:nvSpPr>
          <p:cNvPr id="44" name="TextBox 43"/>
          <p:cNvSpPr txBox="1"/>
          <p:nvPr/>
        </p:nvSpPr>
        <p:spPr>
          <a:xfrm>
            <a:off x="23188461" y="17119108"/>
            <a:ext cx="4216115" cy="1154162"/>
          </a:xfrm>
          <a:prstGeom prst="rect">
            <a:avLst/>
          </a:prstGeom>
          <a:noFill/>
        </p:spPr>
        <p:txBody>
          <a:bodyPr wrap="square" rtlCol="0">
            <a:spAutoFit/>
          </a:bodyPr>
          <a:lstStyle/>
          <a:p>
            <a:r>
              <a:rPr lang="en-GB" sz="2300" dirty="0" smtClean="0"/>
              <a:t>Termination</a:t>
            </a:r>
            <a:r>
              <a:rPr lang="en-GB" sz="2300" baseline="30000" dirty="0"/>
              <a:t>3</a:t>
            </a:r>
            <a:r>
              <a:rPr lang="en-GB" sz="2300" dirty="0" smtClean="0"/>
              <a:t> </a:t>
            </a:r>
            <a:r>
              <a:rPr lang="en-GB" sz="2300" dirty="0"/>
              <a:t>upon reaching convergence parameter, </a:t>
            </a:r>
            <a:r>
              <a:rPr lang="el-GR" sz="2300" dirty="0">
                <a:latin typeface="Times New Roman" panose="02020603050405020304" pitchFamily="18" charset="0"/>
                <a:cs typeface="Times New Roman" panose="02020603050405020304" pitchFamily="18" charset="0"/>
              </a:rPr>
              <a:t>ξ</a:t>
            </a:r>
            <a:r>
              <a:rPr lang="en-GB" sz="2300" dirty="0">
                <a:cs typeface="Times New Roman" panose="02020603050405020304" pitchFamily="18" charset="0"/>
              </a:rPr>
              <a:t>, at assumed Markovian limit</a:t>
            </a:r>
            <a:endParaRPr lang="en-GB" sz="2300" dirty="0"/>
          </a:p>
        </p:txBody>
      </p:sp>
      <p:sp>
        <p:nvSpPr>
          <p:cNvPr id="45" name="Rectangle 44"/>
          <p:cNvSpPr/>
          <p:nvPr/>
        </p:nvSpPr>
        <p:spPr>
          <a:xfrm>
            <a:off x="23066489" y="15390293"/>
            <a:ext cx="4442857" cy="1350037"/>
          </a:xfrm>
          <a:prstGeom prst="rect">
            <a:avLst/>
          </a:prstGeom>
          <a:noFill/>
          <a:ln w="41275">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4884"/>
          </a:p>
        </p:txBody>
      </p:sp>
      <p:sp>
        <p:nvSpPr>
          <p:cNvPr id="59" name="TextBox 58"/>
          <p:cNvSpPr txBox="1"/>
          <p:nvPr/>
        </p:nvSpPr>
        <p:spPr>
          <a:xfrm>
            <a:off x="23258709" y="18507059"/>
            <a:ext cx="3958764" cy="2923877"/>
          </a:xfrm>
          <a:prstGeom prst="rect">
            <a:avLst/>
          </a:prstGeom>
          <a:noFill/>
        </p:spPr>
        <p:txBody>
          <a:bodyPr wrap="square" rtlCol="0">
            <a:spAutoFit/>
          </a:bodyPr>
          <a:lstStyle/>
          <a:p>
            <a:r>
              <a:rPr lang="en-GB" sz="2300" dirty="0"/>
              <a:t>Fig </a:t>
            </a:r>
            <a:r>
              <a:rPr lang="en-GB" sz="2300" dirty="0" smtClean="0"/>
              <a:t>4: </a:t>
            </a:r>
            <a:r>
              <a:rPr lang="en-GB" sz="2300" dirty="0"/>
              <a:t>An hierarchy diagram for the HEOM showing connections between ADOs. Grey nodes are termination ADOs, cyan lines move towards the density matrix, orange move </a:t>
            </a:r>
            <a:r>
              <a:rPr lang="en-GB" sz="2300" dirty="0" smtClean="0"/>
              <a:t>away and correspond to the terms of the same colour</a:t>
            </a:r>
            <a:endParaRPr lang="en-GB" sz="2300" dirty="0"/>
          </a:p>
        </p:txBody>
      </p:sp>
      <p:sp>
        <p:nvSpPr>
          <p:cNvPr id="67" name="TextBox 66"/>
          <p:cNvSpPr txBox="1"/>
          <p:nvPr/>
        </p:nvSpPr>
        <p:spPr>
          <a:xfrm>
            <a:off x="1067242" y="23791391"/>
            <a:ext cx="11882218" cy="1538883"/>
          </a:xfrm>
          <a:prstGeom prst="rect">
            <a:avLst/>
          </a:prstGeom>
          <a:noFill/>
        </p:spPr>
        <p:txBody>
          <a:bodyPr wrap="square" rtlCol="0">
            <a:spAutoFit/>
          </a:bodyPr>
          <a:lstStyle/>
          <a:p>
            <a:r>
              <a:rPr lang="en-GB" sz="2300" dirty="0"/>
              <a:t>The Hamiltonian for an OQS is split into the system (solute) and the environment, or bath (solvent). The system of interest or the solute is, in its most general form, a tensor product of the electronic and vibrational degrees of freedom. For our dimer example:</a:t>
            </a:r>
          </a:p>
          <a:p>
            <a:endParaRPr lang="en-GB" sz="2300" dirty="0"/>
          </a:p>
        </p:txBody>
      </p:sp>
      <mc:AlternateContent xmlns:mc="http://schemas.openxmlformats.org/markup-compatibility/2006">
        <mc:Choice xmlns:a14="http://schemas.microsoft.com/office/drawing/2010/main" Requires="a14">
          <p:sp>
            <p:nvSpPr>
              <p:cNvPr id="70" name="TextBox 69"/>
              <p:cNvSpPr txBox="1"/>
              <p:nvPr/>
            </p:nvSpPr>
            <p:spPr>
              <a:xfrm>
                <a:off x="1041404" y="27320202"/>
                <a:ext cx="4247923" cy="1862048"/>
              </a:xfrm>
              <a:prstGeom prst="rect">
                <a:avLst/>
              </a:prstGeom>
              <a:noFill/>
            </p:spPr>
            <p:txBody>
              <a:bodyPr wrap="square" rtlCol="0">
                <a:spAutoFit/>
              </a:bodyPr>
              <a:lstStyle/>
              <a:p>
                <a14:m>
                  <m:oMath xmlns:m="http://schemas.openxmlformats.org/officeDocument/2006/math">
                    <m:d>
                      <m:dPr>
                        <m:begChr m:val=""/>
                        <m:endChr m:val="⟩"/>
                        <m:ctrlPr>
                          <a:rPr lang="en-GB" sz="2300" i="1" smtClean="0">
                            <a:latin typeface="Cambria Math" panose="02040503050406030204" pitchFamily="18" charset="0"/>
                          </a:rPr>
                        </m:ctrlPr>
                      </m:dPr>
                      <m:e>
                        <m:r>
                          <a:rPr lang="en-GB" sz="2300" i="1">
                            <a:latin typeface="Cambria Math" panose="02040503050406030204" pitchFamily="18" charset="0"/>
                          </a:rPr>
                          <m:t>|</m:t>
                        </m:r>
                        <m:r>
                          <m:rPr>
                            <m:nor/>
                          </m:rPr>
                          <a:rPr lang="en-GB" sz="2300" i="1">
                            <a:latin typeface="Times New Roman" panose="02020603050405020304" pitchFamily="18" charset="0"/>
                            <a:cs typeface="Times New Roman" panose="02020603050405020304" pitchFamily="18" charset="0"/>
                          </a:rPr>
                          <m:t>g</m:t>
                        </m:r>
                      </m:e>
                    </m:d>
                    <m:r>
                      <a:rPr lang="en-GB" sz="2300">
                        <a:latin typeface="Cambria Math" panose="02040503050406030204" pitchFamily="18" charset="0"/>
                        <a:cs typeface="Times New Roman" panose="02020603050405020304" pitchFamily="18" charset="0"/>
                      </a:rPr>
                      <m:t> </m:t>
                    </m:r>
                  </m:oMath>
                </a14:m>
                <a:r>
                  <a:rPr lang="en-GB" sz="2300" dirty="0"/>
                  <a:t>is the ground, </a:t>
                </a:r>
                <a14:m>
                  <m:oMath xmlns:m="http://schemas.openxmlformats.org/officeDocument/2006/math">
                    <m:d>
                      <m:dPr>
                        <m:begChr m:val=""/>
                        <m:endChr m:val="⟩"/>
                        <m:ctrlPr>
                          <a:rPr lang="en-GB" sz="2300" i="1">
                            <a:latin typeface="Cambria Math" panose="02040503050406030204" pitchFamily="18" charset="0"/>
                          </a:rPr>
                        </m:ctrlPr>
                      </m:dPr>
                      <m:e>
                        <m:r>
                          <a:rPr lang="en-GB" sz="2300" i="1">
                            <a:latin typeface="Cambria Math" panose="02040503050406030204" pitchFamily="18" charset="0"/>
                          </a:rPr>
                          <m:t>|</m:t>
                        </m:r>
                        <m:r>
                          <m:rPr>
                            <m:nor/>
                          </m:rPr>
                          <a:rPr lang="en-GB" sz="2300" i="1">
                            <a:latin typeface="Cambria Math" panose="02040503050406030204" pitchFamily="18" charset="0"/>
                          </a:rPr>
                          <m:t>e</m:t>
                        </m:r>
                        <m:r>
                          <a:rPr lang="en-GB" sz="2300" b="0" i="1" smtClean="0">
                            <a:latin typeface="Cambria Math" panose="02040503050406030204" pitchFamily="18" charset="0"/>
                          </a:rPr>
                          <m:t> </m:t>
                        </m:r>
                      </m:e>
                    </m:d>
                  </m:oMath>
                </a14:m>
                <a:r>
                  <a:rPr lang="en-GB" sz="2300" dirty="0"/>
                  <a:t> is the excited electronic state and </a:t>
                </a:r>
                <a14:m>
                  <m:oMath xmlns:m="http://schemas.openxmlformats.org/officeDocument/2006/math">
                    <m:d>
                      <m:dPr>
                        <m:begChr m:val=""/>
                        <m:endChr m:val="⟩"/>
                        <m:ctrlPr>
                          <a:rPr lang="en-GB" sz="2300" i="1">
                            <a:latin typeface="Cambria Math" panose="02040503050406030204" pitchFamily="18" charset="0"/>
                          </a:rPr>
                        </m:ctrlPr>
                      </m:dPr>
                      <m:e>
                        <m:r>
                          <a:rPr lang="en-GB" sz="2300" i="1">
                            <a:latin typeface="Cambria Math" panose="02040503050406030204" pitchFamily="18" charset="0"/>
                          </a:rPr>
                          <m:t>|</m:t>
                        </m:r>
                        <m:r>
                          <m:rPr>
                            <m:nor/>
                          </m:rPr>
                          <a:rPr lang="en-GB" sz="2300" i="1">
                            <a:latin typeface="Cambria Math" panose="02040503050406030204" pitchFamily="18" charset="0"/>
                          </a:rPr>
                          <m:t>e</m:t>
                        </m:r>
                        <m:r>
                          <m:rPr>
                            <m:nor/>
                          </m:rPr>
                          <a:rPr lang="en-GB" sz="2300" b="0" i="1" smtClean="0">
                            <a:latin typeface="Cambria Math" panose="02040503050406030204" pitchFamily="18" charset="0"/>
                          </a:rPr>
                          <m:t> </m:t>
                        </m:r>
                      </m:e>
                    </m:d>
                    <m:r>
                      <a:rPr lang="en-GB" sz="2300">
                        <a:latin typeface="Cambria Math" panose="02040503050406030204" pitchFamily="18" charset="0"/>
                      </a:rPr>
                      <m:t> </m:t>
                    </m:r>
                  </m:oMath>
                </a14:m>
                <a:r>
                  <a:rPr lang="en-GB" sz="2300" dirty="0"/>
                  <a:t>is displaced by </a:t>
                </a:r>
                <a:r>
                  <a:rPr lang="en-GB" sz="2300" i="1" dirty="0" err="1">
                    <a:latin typeface="Times New Roman" panose="02020603050405020304" pitchFamily="18" charset="0"/>
                    <a:cs typeface="Times New Roman" panose="02020603050405020304" pitchFamily="18" charset="0"/>
                  </a:rPr>
                  <a:t>d</a:t>
                </a:r>
                <a:r>
                  <a:rPr lang="en-GB" sz="2300" i="1" baseline="-25000" dirty="0" err="1">
                    <a:latin typeface="Times New Roman" panose="02020603050405020304" pitchFamily="18" charset="0"/>
                    <a:cs typeface="Times New Roman" panose="02020603050405020304" pitchFamily="18" charset="0"/>
                  </a:rPr>
                  <a:t>j</a:t>
                </a:r>
                <a:r>
                  <a:rPr lang="en-GB" sz="2300" dirty="0"/>
                  <a:t>. The dimer forms delocalised exciton states with a coupling of </a:t>
                </a:r>
                <a:r>
                  <a:rPr lang="en-GB" sz="2300" i="1" dirty="0">
                    <a:latin typeface="Times New Roman" panose="02020603050405020304" pitchFamily="18" charset="0"/>
                    <a:cs typeface="Times New Roman" panose="02020603050405020304" pitchFamily="18" charset="0"/>
                  </a:rPr>
                  <a:t>J</a:t>
                </a:r>
                <a:r>
                  <a:rPr lang="en-GB" sz="2300" i="1" dirty="0"/>
                  <a:t>.</a:t>
                </a:r>
                <a:endParaRPr lang="en-GB" sz="2300" dirty="0"/>
              </a:p>
            </p:txBody>
          </p:sp>
        </mc:Choice>
        <mc:Fallback>
          <p:sp>
            <p:nvSpPr>
              <p:cNvPr id="70" name="TextBox 69"/>
              <p:cNvSpPr txBox="1">
                <a:spLocks noRot="1" noChangeAspect="1" noMove="1" noResize="1" noEditPoints="1" noAdjustHandles="1" noChangeArrowheads="1" noChangeShapeType="1" noTextEdit="1"/>
              </p:cNvSpPr>
              <p:nvPr/>
            </p:nvSpPr>
            <p:spPr>
              <a:xfrm>
                <a:off x="1041404" y="27320202"/>
                <a:ext cx="4247923" cy="1862048"/>
              </a:xfrm>
              <a:prstGeom prst="rect">
                <a:avLst/>
              </a:prstGeom>
              <a:blipFill rotWithShape="0">
                <a:blip r:embed="rId9"/>
                <a:stretch>
                  <a:fillRect l="-5022" t="-30820" r="-6887" b="-6557"/>
                </a:stretch>
              </a:blipFill>
            </p:spPr>
            <p:txBody>
              <a:bodyPr/>
              <a:lstStyle/>
              <a:p>
                <a:r>
                  <a:rPr lang="en-GB">
                    <a:noFill/>
                  </a:rPr>
                  <a:t> </a:t>
                </a:r>
              </a:p>
            </p:txBody>
          </p:sp>
        </mc:Fallback>
      </mc:AlternateContent>
      <p:pic>
        <p:nvPicPr>
          <p:cNvPr id="71" name="Picture 70"/>
          <p:cNvPicPr>
            <a:picLocks noChangeAspect="1"/>
          </p:cNvPicPr>
          <p:nvPr/>
        </p:nvPicPr>
        <p:blipFill>
          <a:blip r:embed="rId10">
            <a:extLst>
              <a:ext uri="{28A0092B-C50C-407E-A947-70E740481C1C}">
                <a14:useLocalDpi xmlns:a14="http://schemas.microsoft.com/office/drawing/2010/main" val="0"/>
              </a:ext>
            </a:extLst>
          </a:blip>
          <a:stretch>
            <a:fillRect/>
          </a:stretch>
        </p:blipFill>
        <p:spPr>
          <a:xfrm>
            <a:off x="7027855" y="25202112"/>
            <a:ext cx="5247586" cy="1249026"/>
          </a:xfrm>
          <a:prstGeom prst="rect">
            <a:avLst/>
          </a:prstGeom>
        </p:spPr>
      </p:pic>
      <p:pic>
        <p:nvPicPr>
          <p:cNvPr id="72" name="Picture 71"/>
          <p:cNvPicPr>
            <a:picLocks noChangeAspect="1"/>
          </p:cNvPicPr>
          <p:nvPr/>
        </p:nvPicPr>
        <p:blipFill>
          <a:blip r:embed="rId11">
            <a:extLst>
              <a:ext uri="{28A0092B-C50C-407E-A947-70E740481C1C}">
                <a14:useLocalDpi xmlns:a14="http://schemas.microsoft.com/office/drawing/2010/main" val="0"/>
              </a:ext>
            </a:extLst>
          </a:blip>
          <a:stretch>
            <a:fillRect/>
          </a:stretch>
        </p:blipFill>
        <p:spPr>
          <a:xfrm>
            <a:off x="1067242" y="25192571"/>
            <a:ext cx="5633192" cy="1986707"/>
          </a:xfrm>
          <a:prstGeom prst="rect">
            <a:avLst/>
          </a:prstGeom>
        </p:spPr>
      </p:pic>
      <p:sp>
        <p:nvSpPr>
          <p:cNvPr id="73" name="TextBox 72"/>
          <p:cNvSpPr txBox="1"/>
          <p:nvPr/>
        </p:nvSpPr>
        <p:spPr>
          <a:xfrm>
            <a:off x="7008351" y="26451420"/>
            <a:ext cx="5698175" cy="1508105"/>
          </a:xfrm>
          <a:prstGeom prst="rect">
            <a:avLst/>
          </a:prstGeom>
          <a:noFill/>
        </p:spPr>
        <p:txBody>
          <a:bodyPr wrap="square" rtlCol="0">
            <a:spAutoFit/>
          </a:bodyPr>
          <a:lstStyle/>
          <a:p>
            <a:r>
              <a:rPr lang="en-GB" sz="2300" dirty="0"/>
              <a:t>The bath is defined</a:t>
            </a:r>
            <a:r>
              <a:rPr lang="en-GB" sz="2300" baseline="30000" dirty="0"/>
              <a:t>1</a:t>
            </a:r>
            <a:r>
              <a:rPr lang="en-GB" sz="2300" dirty="0"/>
              <a:t> as a linear combination of delta functions corresponding to an ensemble of environment modes. The profile is taken as a continuous spectral density function</a:t>
            </a:r>
            <a:r>
              <a:rPr lang="en-GB" sz="1627" dirty="0"/>
              <a:t>. </a:t>
            </a:r>
          </a:p>
        </p:txBody>
      </p:sp>
      <p:pic>
        <p:nvPicPr>
          <p:cNvPr id="74" name="Picture 73"/>
          <p:cNvPicPr>
            <a:picLocks noChangeAspect="1"/>
          </p:cNvPicPr>
          <p:nvPr/>
        </p:nvPicPr>
        <p:blipFill>
          <a:blip r:embed="rId12">
            <a:extLst>
              <a:ext uri="{28A0092B-C50C-407E-A947-70E740481C1C}">
                <a14:useLocalDpi xmlns:a14="http://schemas.microsoft.com/office/drawing/2010/main" val="0"/>
              </a:ext>
            </a:extLst>
          </a:blip>
          <a:stretch>
            <a:fillRect/>
          </a:stretch>
        </p:blipFill>
        <p:spPr>
          <a:xfrm>
            <a:off x="8079886" y="28329086"/>
            <a:ext cx="3143523" cy="871804"/>
          </a:xfrm>
          <a:prstGeom prst="rect">
            <a:avLst/>
          </a:prstGeom>
        </p:spPr>
      </p:pic>
      <p:sp>
        <p:nvSpPr>
          <p:cNvPr id="238" name="TextBox 237"/>
          <p:cNvSpPr txBox="1"/>
          <p:nvPr/>
        </p:nvSpPr>
        <p:spPr>
          <a:xfrm>
            <a:off x="8688689" y="11765896"/>
            <a:ext cx="4207734" cy="4093428"/>
          </a:xfrm>
          <a:prstGeom prst="rect">
            <a:avLst/>
          </a:prstGeom>
          <a:noFill/>
        </p:spPr>
        <p:txBody>
          <a:bodyPr wrap="square" rtlCol="0">
            <a:spAutoFit/>
          </a:bodyPr>
          <a:lstStyle/>
          <a:p>
            <a:r>
              <a:rPr lang="en-GB" sz="2000" dirty="0"/>
              <a:t>Fig </a:t>
            </a:r>
            <a:r>
              <a:rPr lang="en-GB" sz="2000" dirty="0" smtClean="0"/>
              <a:t>1: </a:t>
            </a:r>
            <a:r>
              <a:rPr lang="en-GB" sz="2000" dirty="0"/>
              <a:t>Diagram depicting a </a:t>
            </a:r>
            <a:r>
              <a:rPr lang="en-GB" sz="2000" dirty="0" err="1" smtClean="0"/>
              <a:t>perylene</a:t>
            </a:r>
            <a:r>
              <a:rPr lang="en-GB" sz="2000" dirty="0" smtClean="0"/>
              <a:t> </a:t>
            </a:r>
            <a:r>
              <a:rPr lang="en-GB" sz="2000" dirty="0" err="1" smtClean="0"/>
              <a:t>bisimide</a:t>
            </a:r>
            <a:r>
              <a:rPr lang="en-GB" sz="2000" dirty="0" smtClean="0"/>
              <a:t> monomer interacting </a:t>
            </a:r>
            <a:r>
              <a:rPr lang="en-GB" sz="2000" dirty="0"/>
              <a:t>with a bath. In the first case the bath is purely overdamped, the second case shows the increased complexity of the underdamped bath and its components. The red and blue arrows depict Markovian and non-Markovian information flow respectively. This information flow is the flux mentioned in figure </a:t>
            </a:r>
            <a:r>
              <a:rPr lang="en-GB" sz="2000" dirty="0" smtClean="0"/>
              <a:t>3. Continuous spectral densities for the ensembles are shown below each environment box. </a:t>
            </a:r>
            <a:endParaRPr lang="en-GB" sz="2000" dirty="0"/>
          </a:p>
        </p:txBody>
      </p:sp>
      <p:pic>
        <p:nvPicPr>
          <p:cNvPr id="8" name="Picture 7"/>
          <p:cNvPicPr>
            <a:picLocks noChangeAspect="1"/>
          </p:cNvPicPr>
          <p:nvPr/>
        </p:nvPicPr>
        <p:blipFill rotWithShape="1">
          <a:blip r:embed="rId13" cstate="print">
            <a:extLst>
              <a:ext uri="{28A0092B-C50C-407E-A947-70E740481C1C}">
                <a14:useLocalDpi xmlns:a14="http://schemas.microsoft.com/office/drawing/2010/main" val="0"/>
              </a:ext>
            </a:extLst>
          </a:blip>
          <a:srcRect t="10775" b="8496"/>
          <a:stretch/>
        </p:blipFill>
        <p:spPr>
          <a:xfrm>
            <a:off x="23348501" y="958159"/>
            <a:ext cx="4023554" cy="6496350"/>
          </a:xfrm>
          <a:prstGeom prst="rect">
            <a:avLst/>
          </a:prstGeom>
        </p:spPr>
      </p:pic>
      <p:sp>
        <p:nvSpPr>
          <p:cNvPr id="224" name="TextBox 223"/>
          <p:cNvSpPr txBox="1"/>
          <p:nvPr/>
        </p:nvSpPr>
        <p:spPr>
          <a:xfrm>
            <a:off x="15837627" y="2072511"/>
            <a:ext cx="7173306" cy="2215991"/>
          </a:xfrm>
          <a:prstGeom prst="rect">
            <a:avLst/>
          </a:prstGeom>
          <a:noFill/>
        </p:spPr>
        <p:txBody>
          <a:bodyPr wrap="square" rtlCol="0">
            <a:spAutoFit/>
          </a:bodyPr>
          <a:lstStyle/>
          <a:p>
            <a:r>
              <a:rPr lang="en-GB" sz="2300" dirty="0"/>
              <a:t>Fig </a:t>
            </a:r>
            <a:r>
              <a:rPr lang="en-GB" sz="2300" dirty="0" smtClean="0"/>
              <a:t>3: </a:t>
            </a:r>
            <a:r>
              <a:rPr lang="en-GB" sz="2300" dirty="0"/>
              <a:t>Depicting </a:t>
            </a:r>
            <a:r>
              <a:rPr lang="en-GB" sz="2300" dirty="0" err="1"/>
              <a:t>Markovianity</a:t>
            </a:r>
            <a:r>
              <a:rPr lang="en-GB" sz="2300" dirty="0"/>
              <a:t>. </a:t>
            </a:r>
            <a:r>
              <a:rPr lang="en-GB" sz="2300" dirty="0" smtClean="0"/>
              <a:t>3 </a:t>
            </a:r>
            <a:r>
              <a:rPr lang="en-GB" sz="2300" dirty="0"/>
              <a:t>a) shows state history dependence in 2D. Markovian cases are 1D lines because there is no gradient which is equivalent to zero information flux. </a:t>
            </a:r>
          </a:p>
          <a:p>
            <a:r>
              <a:rPr lang="en-GB" sz="2300" dirty="0"/>
              <a:t>3</a:t>
            </a:r>
            <a:r>
              <a:rPr lang="en-GB" sz="2300" dirty="0" smtClean="0"/>
              <a:t> </a:t>
            </a:r>
            <a:r>
              <a:rPr lang="en-GB" sz="2300" dirty="0"/>
              <a:t>b) repeats </a:t>
            </a:r>
            <a:r>
              <a:rPr lang="en-GB" sz="2300" dirty="0" smtClean="0"/>
              <a:t>3 </a:t>
            </a:r>
            <a:r>
              <a:rPr lang="en-GB" sz="2300" dirty="0"/>
              <a:t>a) but with explicit positional variation within the state trajectory.</a:t>
            </a:r>
          </a:p>
        </p:txBody>
      </p:sp>
      <p:pic>
        <p:nvPicPr>
          <p:cNvPr id="228" name="Picture 227"/>
          <p:cNvPicPr>
            <a:picLocks noChangeAspect="1"/>
          </p:cNvPicPr>
          <p:nvPr/>
        </p:nvPicPr>
        <p:blipFill>
          <a:blip r:embed="rId14">
            <a:extLst>
              <a:ext uri="{28A0092B-C50C-407E-A947-70E740481C1C}">
                <a14:useLocalDpi xmlns:a14="http://schemas.microsoft.com/office/drawing/2010/main" val="0"/>
              </a:ext>
            </a:extLst>
          </a:blip>
          <a:stretch>
            <a:fillRect/>
          </a:stretch>
        </p:blipFill>
        <p:spPr>
          <a:xfrm>
            <a:off x="16122484" y="16181704"/>
            <a:ext cx="6146825" cy="5058670"/>
          </a:xfrm>
          <a:prstGeom prst="rect">
            <a:avLst/>
          </a:prstGeom>
        </p:spPr>
      </p:pic>
      <p:pic>
        <p:nvPicPr>
          <p:cNvPr id="230" name="Picture 229"/>
          <p:cNvPicPr>
            <a:picLocks noChangeAspect="1"/>
          </p:cNvPicPr>
          <p:nvPr/>
        </p:nvPicPr>
        <p:blipFill>
          <a:blip r:embed="rId15">
            <a:extLst>
              <a:ext uri="{28A0092B-C50C-407E-A947-70E740481C1C}">
                <a14:useLocalDpi xmlns:a14="http://schemas.microsoft.com/office/drawing/2010/main" val="0"/>
              </a:ext>
            </a:extLst>
          </a:blip>
          <a:stretch>
            <a:fillRect/>
          </a:stretch>
        </p:blipFill>
        <p:spPr>
          <a:xfrm>
            <a:off x="4488139" y="16183659"/>
            <a:ext cx="3614784" cy="2988823"/>
          </a:xfrm>
          <a:prstGeom prst="rect">
            <a:avLst/>
          </a:prstGeom>
        </p:spPr>
      </p:pic>
      <p:cxnSp>
        <p:nvCxnSpPr>
          <p:cNvPr id="192" name="Straight Connector 191"/>
          <p:cNvCxnSpPr/>
          <p:nvPr/>
        </p:nvCxnSpPr>
        <p:spPr>
          <a:xfrm>
            <a:off x="19763937" y="13593763"/>
            <a:ext cx="3312000" cy="0"/>
          </a:xfrm>
          <a:prstGeom prst="line">
            <a:avLst/>
          </a:prstGeom>
          <a:ln w="76200">
            <a:solidFill>
              <a:srgbClr val="E59051"/>
            </a:solidFill>
          </a:ln>
        </p:spPr>
        <p:style>
          <a:lnRef idx="1">
            <a:schemeClr val="accent1"/>
          </a:lnRef>
          <a:fillRef idx="0">
            <a:schemeClr val="accent1"/>
          </a:fillRef>
          <a:effectRef idx="0">
            <a:schemeClr val="accent1"/>
          </a:effectRef>
          <a:fontRef idx="minor">
            <a:schemeClr val="tx1"/>
          </a:fontRef>
        </p:style>
      </p:cxnSp>
      <p:cxnSp>
        <p:nvCxnSpPr>
          <p:cNvPr id="193" name="Straight Connector 192"/>
          <p:cNvCxnSpPr/>
          <p:nvPr/>
        </p:nvCxnSpPr>
        <p:spPr>
          <a:xfrm>
            <a:off x="24219567" y="13611156"/>
            <a:ext cx="1656000" cy="0"/>
          </a:xfrm>
          <a:prstGeom prst="line">
            <a:avLst/>
          </a:prstGeom>
          <a:ln w="76200">
            <a:solidFill>
              <a:srgbClr val="43D9ED"/>
            </a:solidFill>
          </a:ln>
        </p:spPr>
        <p:style>
          <a:lnRef idx="1">
            <a:schemeClr val="accent1"/>
          </a:lnRef>
          <a:fillRef idx="0">
            <a:schemeClr val="accent1"/>
          </a:fillRef>
          <a:effectRef idx="0">
            <a:schemeClr val="accent1"/>
          </a:effectRef>
          <a:fontRef idx="minor">
            <a:schemeClr val="tx1"/>
          </a:fontRef>
        </p:style>
      </p:cxnSp>
      <p:sp>
        <p:nvSpPr>
          <p:cNvPr id="247" name="TextBox 246"/>
          <p:cNvSpPr txBox="1"/>
          <p:nvPr/>
        </p:nvSpPr>
        <p:spPr>
          <a:xfrm>
            <a:off x="15883462" y="4984766"/>
            <a:ext cx="7401396" cy="1862048"/>
          </a:xfrm>
          <a:prstGeom prst="rect">
            <a:avLst/>
          </a:prstGeom>
          <a:noFill/>
        </p:spPr>
        <p:txBody>
          <a:bodyPr wrap="square" rtlCol="0">
            <a:spAutoFit/>
          </a:bodyPr>
          <a:lstStyle/>
          <a:p>
            <a:r>
              <a:rPr lang="en-GB" sz="2300" dirty="0"/>
              <a:t>The graphs in fig </a:t>
            </a:r>
            <a:r>
              <a:rPr lang="en-GB" sz="2300" dirty="0" smtClean="0"/>
              <a:t>3 </a:t>
            </a:r>
            <a:r>
              <a:rPr lang="en-GB" sz="2300" dirty="0"/>
              <a:t>directly link to the ADO hierarchy diagrams in figs </a:t>
            </a:r>
            <a:r>
              <a:rPr lang="en-GB" sz="2300" dirty="0" smtClean="0"/>
              <a:t>4 </a:t>
            </a:r>
            <a:r>
              <a:rPr lang="en-GB" sz="2300" dirty="0"/>
              <a:t>and </a:t>
            </a:r>
            <a:r>
              <a:rPr lang="en-GB" sz="2300" dirty="0"/>
              <a:t>5</a:t>
            </a:r>
            <a:r>
              <a:rPr lang="en-GB" sz="2300" dirty="0" smtClean="0"/>
              <a:t>, </a:t>
            </a:r>
            <a:r>
              <a:rPr lang="en-GB" sz="2300" dirty="0"/>
              <a:t>because any of the lines in fig </a:t>
            </a:r>
            <a:r>
              <a:rPr lang="en-GB" sz="2300" dirty="0" smtClean="0"/>
              <a:t>3 </a:t>
            </a:r>
            <a:r>
              <a:rPr lang="en-GB" sz="2300" dirty="0"/>
              <a:t>with gradient can be considered dependent on the coupling operator </a:t>
            </a:r>
            <a:r>
              <a:rPr lang="en-GB" sz="2300" i="1" dirty="0"/>
              <a:t>V</a:t>
            </a:r>
            <a:r>
              <a:rPr lang="en-GB" sz="2300" i="1" baseline="30000" dirty="0"/>
              <a:t>X</a:t>
            </a:r>
            <a:r>
              <a:rPr lang="en-GB" sz="2300" i="1" dirty="0"/>
              <a:t> . </a:t>
            </a:r>
            <a:r>
              <a:rPr lang="en-GB" sz="2300" dirty="0"/>
              <a:t>This implies a relationship between information flow and the orange and cyan couplings</a:t>
            </a:r>
          </a:p>
        </p:txBody>
      </p:sp>
      <p:pic>
        <p:nvPicPr>
          <p:cNvPr id="245" name="Picture 244"/>
          <p:cNvPicPr>
            <a:picLocks noChangeAspect="1"/>
          </p:cNvPicPr>
          <p:nvPr/>
        </p:nvPicPr>
        <p:blipFill>
          <a:blip r:embed="rId16">
            <a:extLst>
              <a:ext uri="{28A0092B-C50C-407E-A947-70E740481C1C}">
                <a14:useLocalDpi xmlns:a14="http://schemas.microsoft.com/office/drawing/2010/main" val="0"/>
              </a:ext>
            </a:extLst>
          </a:blip>
          <a:stretch>
            <a:fillRect/>
          </a:stretch>
        </p:blipFill>
        <p:spPr>
          <a:xfrm>
            <a:off x="906311" y="16279796"/>
            <a:ext cx="3543988" cy="2862244"/>
          </a:xfrm>
          <a:prstGeom prst="rect">
            <a:avLst/>
          </a:prstGeom>
        </p:spPr>
      </p:pic>
      <p:sp>
        <p:nvSpPr>
          <p:cNvPr id="252" name="TextBox 251"/>
          <p:cNvSpPr txBox="1"/>
          <p:nvPr/>
        </p:nvSpPr>
        <p:spPr>
          <a:xfrm>
            <a:off x="29913696" y="28382201"/>
            <a:ext cx="6617376" cy="1246495"/>
          </a:xfrm>
          <a:prstGeom prst="rect">
            <a:avLst/>
          </a:prstGeom>
          <a:noFill/>
        </p:spPr>
        <p:txBody>
          <a:bodyPr wrap="square" rtlCol="0">
            <a:spAutoFit/>
          </a:bodyPr>
          <a:lstStyle/>
          <a:p>
            <a:pPr marL="342900" indent="-342900">
              <a:buFont typeface="+mj-lt"/>
              <a:buAutoNum type="arabicPeriod"/>
            </a:pPr>
            <a:r>
              <a:rPr lang="en-GB" sz="1500" i="1" dirty="0"/>
              <a:t>D. Green, B. S. Humphries, A. G. Dijkstra, and G. A. Jones, Journal of Chemical Physics151, 1 (2019).</a:t>
            </a:r>
          </a:p>
          <a:p>
            <a:pPr marL="342900" indent="-342900">
              <a:buFont typeface="+mj-lt"/>
              <a:buAutoNum type="arabicPeriod"/>
            </a:pPr>
            <a:r>
              <a:rPr lang="en-GB" sz="1500" i="1" dirty="0" smtClean="0"/>
              <a:t>Y</a:t>
            </a:r>
            <a:r>
              <a:rPr lang="en-GB" sz="1500" i="1" dirty="0"/>
              <a:t>. </a:t>
            </a:r>
            <a:r>
              <a:rPr lang="en-GB" sz="1500" i="1" dirty="0" err="1"/>
              <a:t>Tanimura</a:t>
            </a:r>
            <a:r>
              <a:rPr lang="en-GB" sz="1500" i="1" dirty="0"/>
              <a:t> and R. Kubo, Journal of the Physical Society of Japan58, 101 </a:t>
            </a:r>
            <a:r>
              <a:rPr lang="en-GB" sz="1500" i="1" dirty="0" smtClean="0"/>
              <a:t>(</a:t>
            </a:r>
            <a:r>
              <a:rPr lang="en-GB" sz="1500" i="1" dirty="0"/>
              <a:t>1989).</a:t>
            </a:r>
          </a:p>
          <a:p>
            <a:pPr marL="342900" indent="-342900">
              <a:buFont typeface="+mj-lt"/>
              <a:buAutoNum type="arabicPeriod"/>
            </a:pPr>
            <a:r>
              <a:rPr lang="en-GB" sz="1500" i="1" dirty="0" smtClean="0"/>
              <a:t>A</a:t>
            </a:r>
            <a:r>
              <a:rPr lang="en-GB" sz="1500" i="1" dirty="0"/>
              <a:t>. G. Dijkstra and V. I. </a:t>
            </a:r>
            <a:r>
              <a:rPr lang="en-GB" sz="1500" i="1" dirty="0" err="1"/>
              <a:t>Prokhorenko</a:t>
            </a:r>
            <a:r>
              <a:rPr lang="en-GB" sz="1500" i="1" dirty="0"/>
              <a:t>, Journal of Chemical Physics 147, </a:t>
            </a:r>
            <a:r>
              <a:rPr lang="en-GB" sz="1500" i="1" dirty="0" smtClean="0"/>
              <a:t>1 (</a:t>
            </a:r>
            <a:r>
              <a:rPr lang="en-GB" sz="1500" i="1" dirty="0"/>
              <a:t>2017</a:t>
            </a:r>
            <a:r>
              <a:rPr lang="en-GB" sz="1500" i="1" dirty="0" smtClean="0"/>
              <a:t>)</a:t>
            </a:r>
            <a:endParaRPr lang="en-GB" sz="1500" i="1" dirty="0"/>
          </a:p>
        </p:txBody>
      </p:sp>
      <p:pic>
        <p:nvPicPr>
          <p:cNvPr id="255" name="Picture 254"/>
          <p:cNvPicPr>
            <a:picLocks noChangeAspect="1"/>
          </p:cNvPicPr>
          <p:nvPr/>
        </p:nvPicPr>
        <p:blipFill>
          <a:blip r:embed="rId17">
            <a:extLst>
              <a:ext uri="{28A0092B-C50C-407E-A947-70E740481C1C}">
                <a14:useLocalDpi xmlns:a14="http://schemas.microsoft.com/office/drawing/2010/main" val="0"/>
              </a:ext>
            </a:extLst>
          </a:blip>
          <a:stretch>
            <a:fillRect/>
          </a:stretch>
        </p:blipFill>
        <p:spPr>
          <a:xfrm>
            <a:off x="1041404" y="11759987"/>
            <a:ext cx="7195046" cy="4013801"/>
          </a:xfrm>
          <a:prstGeom prst="rect">
            <a:avLst/>
          </a:prstGeom>
        </p:spPr>
      </p:pic>
      <p:sp>
        <p:nvSpPr>
          <p:cNvPr id="200" name="TextBox 199"/>
          <p:cNvSpPr txBox="1"/>
          <p:nvPr/>
        </p:nvSpPr>
        <p:spPr>
          <a:xfrm>
            <a:off x="16541149" y="778396"/>
            <a:ext cx="5517335" cy="923330"/>
          </a:xfrm>
          <a:prstGeom prst="rect">
            <a:avLst/>
          </a:prstGeom>
          <a:noFill/>
        </p:spPr>
        <p:txBody>
          <a:bodyPr wrap="square" rtlCol="0">
            <a:spAutoFit/>
          </a:bodyPr>
          <a:lstStyle/>
          <a:p>
            <a:pPr algn="ctr">
              <a:lnSpc>
                <a:spcPct val="150000"/>
              </a:lnSpc>
              <a:spcAft>
                <a:spcPts val="849"/>
              </a:spcAft>
            </a:pPr>
            <a:r>
              <a:rPr lang="en-GB" sz="3600" b="1" dirty="0" smtClean="0"/>
              <a:t>Non-</a:t>
            </a:r>
            <a:r>
              <a:rPr lang="en-GB" sz="3600" b="1" dirty="0" err="1" smtClean="0"/>
              <a:t>Markovianity</a:t>
            </a:r>
            <a:endParaRPr lang="en-GB" sz="3600" b="1" dirty="0"/>
          </a:p>
        </p:txBody>
      </p:sp>
      <p:sp>
        <p:nvSpPr>
          <p:cNvPr id="201" name="Rounded Rectangle 200"/>
          <p:cNvSpPr/>
          <p:nvPr/>
        </p:nvSpPr>
        <p:spPr>
          <a:xfrm>
            <a:off x="15081310" y="22265199"/>
            <a:ext cx="13176599" cy="7452802"/>
          </a:xfrm>
          <a:prstGeom prst="roundRect">
            <a:avLst>
              <a:gd name="adj" fmla="val 3917"/>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39" tIns="45720" rIns="91439" bIns="45720" numCol="1" spcCol="0" rtlCol="0" fromWordArt="0" anchor="ctr" anchorCtr="0" forceAA="0" compatLnSpc="1">
            <a:prstTxWarp prst="textNoShape">
              <a:avLst/>
            </a:prstTxWarp>
            <a:noAutofit/>
          </a:bodyPr>
          <a:lstStyle/>
          <a:p>
            <a:pPr algn="ctr"/>
            <a:endParaRPr lang="en-GB" sz="6903"/>
          </a:p>
        </p:txBody>
      </p:sp>
      <p:pic>
        <p:nvPicPr>
          <p:cNvPr id="239" name="Picture 238"/>
          <p:cNvPicPr>
            <a:picLocks noChangeAspect="1"/>
          </p:cNvPicPr>
          <p:nvPr/>
        </p:nvPicPr>
        <p:blipFill>
          <a:blip r:embed="rId18">
            <a:extLst>
              <a:ext uri="{28A0092B-C50C-407E-A947-70E740481C1C}">
                <a14:useLocalDpi xmlns:a14="http://schemas.microsoft.com/office/drawing/2010/main" val="0"/>
              </a:ext>
            </a:extLst>
          </a:blip>
          <a:stretch>
            <a:fillRect/>
          </a:stretch>
        </p:blipFill>
        <p:spPr>
          <a:xfrm>
            <a:off x="15400190" y="23847827"/>
            <a:ext cx="5370170" cy="2724380"/>
          </a:xfrm>
          <a:prstGeom prst="rect">
            <a:avLst/>
          </a:prstGeom>
        </p:spPr>
      </p:pic>
      <p:pic>
        <p:nvPicPr>
          <p:cNvPr id="240" name="Picture 239"/>
          <p:cNvPicPr>
            <a:picLocks noChangeAspect="1"/>
          </p:cNvPicPr>
          <p:nvPr/>
        </p:nvPicPr>
        <p:blipFill>
          <a:blip r:embed="rId19">
            <a:extLst>
              <a:ext uri="{28A0092B-C50C-407E-A947-70E740481C1C}">
                <a14:useLocalDpi xmlns:a14="http://schemas.microsoft.com/office/drawing/2010/main" val="0"/>
              </a:ext>
            </a:extLst>
          </a:blip>
          <a:stretch>
            <a:fillRect/>
          </a:stretch>
        </p:blipFill>
        <p:spPr>
          <a:xfrm>
            <a:off x="15568049" y="26505338"/>
            <a:ext cx="9107460" cy="2514812"/>
          </a:xfrm>
          <a:prstGeom prst="rect">
            <a:avLst/>
          </a:prstGeom>
        </p:spPr>
      </p:pic>
      <p:pic>
        <p:nvPicPr>
          <p:cNvPr id="241" name="Picture 240"/>
          <p:cNvPicPr>
            <a:picLocks noChangeAspect="1"/>
          </p:cNvPicPr>
          <p:nvPr/>
        </p:nvPicPr>
        <p:blipFill>
          <a:blip r:embed="rId20">
            <a:extLst>
              <a:ext uri="{28A0092B-C50C-407E-A947-70E740481C1C}">
                <a14:useLocalDpi xmlns:a14="http://schemas.microsoft.com/office/drawing/2010/main" val="0"/>
              </a:ext>
            </a:extLst>
          </a:blip>
          <a:stretch>
            <a:fillRect/>
          </a:stretch>
        </p:blipFill>
        <p:spPr>
          <a:xfrm>
            <a:off x="15648620" y="28516459"/>
            <a:ext cx="4016713" cy="977982"/>
          </a:xfrm>
          <a:prstGeom prst="rect">
            <a:avLst/>
          </a:prstGeom>
        </p:spPr>
      </p:pic>
      <p:cxnSp>
        <p:nvCxnSpPr>
          <p:cNvPr id="194" name="Straight Connector 193"/>
          <p:cNvCxnSpPr/>
          <p:nvPr/>
        </p:nvCxnSpPr>
        <p:spPr>
          <a:xfrm>
            <a:off x="19527357" y="26424894"/>
            <a:ext cx="1044000" cy="0"/>
          </a:xfrm>
          <a:prstGeom prst="line">
            <a:avLst/>
          </a:prstGeom>
          <a:ln w="76200">
            <a:solidFill>
              <a:srgbClr val="E59051"/>
            </a:solidFill>
          </a:ln>
        </p:spPr>
        <p:style>
          <a:lnRef idx="1">
            <a:schemeClr val="accent1"/>
          </a:lnRef>
          <a:fillRef idx="0">
            <a:schemeClr val="accent1"/>
          </a:fillRef>
          <a:effectRef idx="0">
            <a:schemeClr val="accent1"/>
          </a:effectRef>
          <a:fontRef idx="minor">
            <a:schemeClr val="tx1"/>
          </a:fontRef>
        </p:style>
      </p:cxnSp>
      <p:cxnSp>
        <p:nvCxnSpPr>
          <p:cNvPr id="195" name="Straight Connector 194"/>
          <p:cNvCxnSpPr/>
          <p:nvPr/>
        </p:nvCxnSpPr>
        <p:spPr>
          <a:xfrm>
            <a:off x="21198903" y="28177704"/>
            <a:ext cx="2448000" cy="0"/>
          </a:xfrm>
          <a:prstGeom prst="line">
            <a:avLst/>
          </a:prstGeom>
          <a:ln w="76200">
            <a:solidFill>
              <a:srgbClr val="E59051"/>
            </a:solidFill>
          </a:ln>
        </p:spPr>
        <p:style>
          <a:lnRef idx="1">
            <a:schemeClr val="accent1"/>
          </a:lnRef>
          <a:fillRef idx="0">
            <a:schemeClr val="accent1"/>
          </a:fillRef>
          <a:effectRef idx="0">
            <a:schemeClr val="accent1"/>
          </a:effectRef>
          <a:fontRef idx="minor">
            <a:schemeClr val="tx1"/>
          </a:fontRef>
        </p:style>
      </p:cxnSp>
      <p:cxnSp>
        <p:nvCxnSpPr>
          <p:cNvPr id="196" name="Straight Connector 195"/>
          <p:cNvCxnSpPr/>
          <p:nvPr/>
        </p:nvCxnSpPr>
        <p:spPr>
          <a:xfrm>
            <a:off x="20978498" y="28916921"/>
            <a:ext cx="3528000" cy="0"/>
          </a:xfrm>
          <a:prstGeom prst="line">
            <a:avLst/>
          </a:prstGeom>
          <a:ln w="76200">
            <a:solidFill>
              <a:srgbClr val="E59051"/>
            </a:solidFill>
          </a:ln>
        </p:spPr>
        <p:style>
          <a:lnRef idx="1">
            <a:schemeClr val="accent1"/>
          </a:lnRef>
          <a:fillRef idx="0">
            <a:schemeClr val="accent1"/>
          </a:fillRef>
          <a:effectRef idx="0">
            <a:schemeClr val="accent1"/>
          </a:effectRef>
          <a:fontRef idx="minor">
            <a:schemeClr val="tx1"/>
          </a:fontRef>
        </p:style>
      </p:cxnSp>
      <p:sp>
        <p:nvSpPr>
          <p:cNvPr id="225" name="TextBox 224"/>
          <p:cNvSpPr txBox="1"/>
          <p:nvPr/>
        </p:nvSpPr>
        <p:spPr>
          <a:xfrm>
            <a:off x="21671468" y="24029035"/>
            <a:ext cx="6173225" cy="2923877"/>
          </a:xfrm>
          <a:prstGeom prst="rect">
            <a:avLst/>
          </a:prstGeom>
          <a:noFill/>
        </p:spPr>
        <p:txBody>
          <a:bodyPr wrap="square" rtlCol="0">
            <a:spAutoFit/>
          </a:bodyPr>
          <a:lstStyle/>
          <a:p>
            <a:r>
              <a:rPr lang="en-GB" sz="2300" dirty="0"/>
              <a:t>Following a </a:t>
            </a:r>
            <a:r>
              <a:rPr lang="en-GB" sz="2300" dirty="0" smtClean="0"/>
              <a:t>derivation</a:t>
            </a:r>
            <a:r>
              <a:rPr lang="en-GB" sz="2300" baseline="30000" dirty="0"/>
              <a:t>4</a:t>
            </a:r>
            <a:r>
              <a:rPr lang="en-GB" sz="2300" dirty="0" smtClean="0"/>
              <a:t> </a:t>
            </a:r>
            <a:r>
              <a:rPr lang="en-GB" sz="2300" dirty="0"/>
              <a:t>equivalent to that which is used for the standard underdamped HEOM, it is possible to create the ASD-HEOM when the spectral density is kept general. By using </a:t>
            </a:r>
            <a:r>
              <a:rPr lang="en-GB" sz="2300" i="1" dirty="0">
                <a:latin typeface="Times New Roman" panose="02020603050405020304" pitchFamily="18" charset="0"/>
                <a:cs typeface="Times New Roman" panose="02020603050405020304" pitchFamily="18" charset="0"/>
              </a:rPr>
              <a:t>J(</a:t>
            </a:r>
            <a:r>
              <a:rPr lang="el-GR" sz="2300" i="1" dirty="0">
                <a:latin typeface="Calibri" panose="020F0502020204030204" pitchFamily="34" charset="0"/>
                <a:cs typeface="Calibri" panose="020F0502020204030204" pitchFamily="34" charset="0"/>
              </a:rPr>
              <a:t>ω</a:t>
            </a:r>
            <a:r>
              <a:rPr lang="en-GB" sz="2300" i="1" dirty="0">
                <a:latin typeface="Times New Roman" panose="02020603050405020304" pitchFamily="18" charset="0"/>
                <a:cs typeface="Times New Roman" panose="02020603050405020304" pitchFamily="18" charset="0"/>
              </a:rPr>
              <a:t>) </a:t>
            </a:r>
            <a:r>
              <a:rPr lang="en-GB" sz="2300" dirty="0">
                <a:cs typeface="Times New Roman" panose="02020603050405020304" pitchFamily="18" charset="0"/>
              </a:rPr>
              <a:t>the influence functional in Fourier form is simplified, however subsequent differentiation to an equation of motion yields integrals over Matsubara frequencies.</a:t>
            </a:r>
          </a:p>
        </p:txBody>
      </p:sp>
      <p:sp>
        <p:nvSpPr>
          <p:cNvPr id="226" name="TextBox 225"/>
          <p:cNvSpPr txBox="1"/>
          <p:nvPr/>
        </p:nvSpPr>
        <p:spPr>
          <a:xfrm>
            <a:off x="24857800" y="26847329"/>
            <a:ext cx="3118953" cy="2246769"/>
          </a:xfrm>
          <a:prstGeom prst="rect">
            <a:avLst/>
          </a:prstGeom>
          <a:noFill/>
        </p:spPr>
        <p:txBody>
          <a:bodyPr wrap="square" rtlCol="0">
            <a:spAutoFit/>
          </a:bodyPr>
          <a:lstStyle/>
          <a:p>
            <a:pPr lvl="0"/>
            <a:r>
              <a:rPr lang="en-GB" sz="2000" dirty="0" smtClean="0">
                <a:solidFill>
                  <a:prstClr val="black"/>
                </a:solidFill>
              </a:rPr>
              <a:t>Term colours are equivalent to the previous equations so that they can be compared. The integrals behave similarly to a phonon creation term but are not explicitly equivalent to cyan</a:t>
            </a:r>
            <a:endParaRPr lang="en-GB" sz="2000" dirty="0">
              <a:solidFill>
                <a:prstClr val="black"/>
              </a:solidFill>
            </a:endParaRPr>
          </a:p>
        </p:txBody>
      </p:sp>
      <p:sp>
        <p:nvSpPr>
          <p:cNvPr id="31" name="TextBox 30"/>
          <p:cNvSpPr txBox="1"/>
          <p:nvPr/>
        </p:nvSpPr>
        <p:spPr>
          <a:xfrm>
            <a:off x="15883462" y="22211000"/>
            <a:ext cx="11334011" cy="1708160"/>
          </a:xfrm>
          <a:prstGeom prst="rect">
            <a:avLst/>
          </a:prstGeom>
          <a:noFill/>
        </p:spPr>
        <p:txBody>
          <a:bodyPr wrap="square" rtlCol="0">
            <a:spAutoFit/>
          </a:bodyPr>
          <a:lstStyle/>
          <a:p>
            <a:pPr algn="ctr">
              <a:lnSpc>
                <a:spcPct val="150000"/>
              </a:lnSpc>
              <a:spcAft>
                <a:spcPts val="849"/>
              </a:spcAft>
            </a:pPr>
            <a:r>
              <a:rPr lang="en-GB" sz="3500" b="1" dirty="0"/>
              <a:t>Arbitrary Spectral Density Hierarchical Equations of Motion (ASD-HEOM)</a:t>
            </a:r>
          </a:p>
        </p:txBody>
      </p:sp>
      <p:sp>
        <p:nvSpPr>
          <p:cNvPr id="202" name="Rounded Rectangle 201"/>
          <p:cNvSpPr/>
          <p:nvPr/>
        </p:nvSpPr>
        <p:spPr>
          <a:xfrm>
            <a:off x="29751428" y="585750"/>
            <a:ext cx="12566165" cy="14348019"/>
          </a:xfrm>
          <a:prstGeom prst="roundRect">
            <a:avLst>
              <a:gd name="adj" fmla="val 4746"/>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39" tIns="45720" rIns="91439" bIns="45720" numCol="1" spcCol="0" rtlCol="0" fromWordArt="0" anchor="ctr" anchorCtr="0" forceAA="0" compatLnSpc="1">
            <a:prstTxWarp prst="textNoShape">
              <a:avLst/>
            </a:prstTxWarp>
            <a:noAutofit/>
          </a:bodyPr>
          <a:lstStyle/>
          <a:p>
            <a:pPr algn="ctr"/>
            <a:endParaRPr lang="en-GB" sz="6903"/>
          </a:p>
        </p:txBody>
      </p:sp>
      <p:sp>
        <p:nvSpPr>
          <p:cNvPr id="30" name="TextBox 29"/>
          <p:cNvSpPr txBox="1"/>
          <p:nvPr/>
        </p:nvSpPr>
        <p:spPr>
          <a:xfrm>
            <a:off x="31483570" y="687944"/>
            <a:ext cx="8857896" cy="923330"/>
          </a:xfrm>
          <a:prstGeom prst="rect">
            <a:avLst/>
          </a:prstGeom>
          <a:noFill/>
        </p:spPr>
        <p:txBody>
          <a:bodyPr wrap="square" rtlCol="0">
            <a:spAutoFit/>
          </a:bodyPr>
          <a:lstStyle/>
          <a:p>
            <a:pPr algn="ctr">
              <a:lnSpc>
                <a:spcPct val="150000"/>
              </a:lnSpc>
              <a:spcAft>
                <a:spcPts val="849"/>
              </a:spcAft>
            </a:pPr>
            <a:r>
              <a:rPr lang="en-GB" sz="3600" b="1" dirty="0"/>
              <a:t>Generalised Hierarchical Equations of Motion</a:t>
            </a:r>
          </a:p>
        </p:txBody>
      </p:sp>
      <p:sp>
        <p:nvSpPr>
          <p:cNvPr id="33" name="Rounded Rectangle 32"/>
          <p:cNvSpPr/>
          <p:nvPr/>
        </p:nvSpPr>
        <p:spPr>
          <a:xfrm>
            <a:off x="29767722" y="15212353"/>
            <a:ext cx="12558422" cy="9181871"/>
          </a:xfrm>
          <a:prstGeom prst="roundRect">
            <a:avLst>
              <a:gd name="adj" fmla="val 6261"/>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39" tIns="45720" rIns="91439" bIns="45720" numCol="1" spcCol="0" rtlCol="0" fromWordArt="0" anchor="ctr" anchorCtr="0" forceAA="0" compatLnSpc="1">
            <a:prstTxWarp prst="textNoShape">
              <a:avLst/>
            </a:prstTxWarp>
            <a:noAutofit/>
          </a:bodyPr>
          <a:lstStyle/>
          <a:p>
            <a:pPr algn="ctr"/>
            <a:endParaRPr lang="en-GB" sz="6903"/>
          </a:p>
        </p:txBody>
      </p:sp>
      <p:sp>
        <p:nvSpPr>
          <p:cNvPr id="34" name="TextBox 33"/>
          <p:cNvSpPr txBox="1"/>
          <p:nvPr/>
        </p:nvSpPr>
        <p:spPr>
          <a:xfrm>
            <a:off x="29710882" y="15174851"/>
            <a:ext cx="12590715" cy="923330"/>
          </a:xfrm>
          <a:prstGeom prst="rect">
            <a:avLst/>
          </a:prstGeom>
          <a:noFill/>
        </p:spPr>
        <p:txBody>
          <a:bodyPr wrap="square" rtlCol="0">
            <a:spAutoFit/>
          </a:bodyPr>
          <a:lstStyle/>
          <a:p>
            <a:pPr algn="ctr">
              <a:lnSpc>
                <a:spcPct val="150000"/>
              </a:lnSpc>
              <a:spcAft>
                <a:spcPts val="849"/>
              </a:spcAft>
            </a:pPr>
            <a:r>
              <a:rPr lang="en-GB" sz="3600" b="1" dirty="0"/>
              <a:t>2DES Bath Vibration </a:t>
            </a:r>
            <a:r>
              <a:rPr lang="en-GB" sz="3600" b="1" dirty="0" smtClean="0"/>
              <a:t>Model and Hamiltonian Vibration Model </a:t>
            </a:r>
            <a:endParaRPr lang="en-GB" sz="3600" b="1" dirty="0"/>
          </a:p>
        </p:txBody>
      </p:sp>
      <p:sp>
        <p:nvSpPr>
          <p:cNvPr id="46" name="TextBox 45"/>
          <p:cNvSpPr txBox="1"/>
          <p:nvPr/>
        </p:nvSpPr>
        <p:spPr>
          <a:xfrm>
            <a:off x="30392976" y="1648385"/>
            <a:ext cx="11567821" cy="1862048"/>
          </a:xfrm>
          <a:prstGeom prst="rect">
            <a:avLst/>
          </a:prstGeom>
          <a:noFill/>
        </p:spPr>
        <p:txBody>
          <a:bodyPr wrap="square" rtlCol="0">
            <a:spAutoFit/>
          </a:bodyPr>
          <a:lstStyle/>
          <a:p>
            <a:r>
              <a:rPr lang="en-GB" sz="2300" dirty="0"/>
              <a:t>Through application of the </a:t>
            </a:r>
            <a:r>
              <a:rPr lang="en-GB" sz="2300" dirty="0" err="1"/>
              <a:t>cumulant</a:t>
            </a:r>
            <a:r>
              <a:rPr lang="en-GB" sz="2300" dirty="0"/>
              <a:t> </a:t>
            </a:r>
            <a:r>
              <a:rPr lang="en-GB" sz="2300" dirty="0" smtClean="0"/>
              <a:t>expansion</a:t>
            </a:r>
            <a:r>
              <a:rPr lang="en-GB" sz="2300" baseline="30000" dirty="0"/>
              <a:t>5</a:t>
            </a:r>
            <a:r>
              <a:rPr lang="en-GB" sz="2300" dirty="0" smtClean="0"/>
              <a:t> </a:t>
            </a:r>
            <a:r>
              <a:rPr lang="en-GB" sz="2300" dirty="0"/>
              <a:t>rather than the path integral formalism, the HEOM can be derived in a new basis. Traditional HEOMs are dependent on linear combinations of exponentials in the correlation function due to the complex contour integral used to calculate them but the generalised HEOM avoids this. The non-Markovian system-bath interaction operator, </a:t>
            </a:r>
            <a:r>
              <a:rPr lang="el-GR" sz="2300" i="1" dirty="0">
                <a:latin typeface="Times New Roman" panose="02020603050405020304" pitchFamily="18" charset="0"/>
                <a:cs typeface="Times New Roman" panose="02020603050405020304" pitchFamily="18" charset="0"/>
              </a:rPr>
              <a:t>θ</a:t>
            </a:r>
            <a:r>
              <a:rPr lang="en-GB" sz="2300" i="1" dirty="0">
                <a:latin typeface="Times New Roman" panose="02020603050405020304" pitchFamily="18" charset="0"/>
                <a:cs typeface="Times New Roman" panose="02020603050405020304" pitchFamily="18" charset="0"/>
              </a:rPr>
              <a:t>,</a:t>
            </a:r>
            <a:r>
              <a:rPr lang="en-GB" sz="2300" i="1" dirty="0">
                <a:cs typeface="Times New Roman" panose="02020603050405020304" pitchFamily="18" charset="0"/>
              </a:rPr>
              <a:t> </a:t>
            </a:r>
            <a:r>
              <a:rPr lang="en-GB" sz="2300" dirty="0">
                <a:cs typeface="Times New Roman" panose="02020603050405020304" pitchFamily="18" charset="0"/>
              </a:rPr>
              <a:t>becomes dependent on the </a:t>
            </a:r>
            <a:r>
              <a:rPr lang="en-GB" sz="2300" dirty="0" err="1">
                <a:cs typeface="Times New Roman" panose="02020603050405020304" pitchFamily="18" charset="0"/>
              </a:rPr>
              <a:t>matsubara</a:t>
            </a:r>
            <a:r>
              <a:rPr lang="en-GB" sz="2300" dirty="0">
                <a:cs typeface="Times New Roman" panose="02020603050405020304" pitchFamily="18" charset="0"/>
              </a:rPr>
              <a:t> frequency.</a:t>
            </a:r>
            <a:r>
              <a:rPr lang="en-GB" sz="2300" dirty="0"/>
              <a:t> </a:t>
            </a:r>
          </a:p>
        </p:txBody>
      </p:sp>
      <p:sp>
        <p:nvSpPr>
          <p:cNvPr id="48" name="TextBox 47"/>
          <p:cNvSpPr txBox="1"/>
          <p:nvPr/>
        </p:nvSpPr>
        <p:spPr>
          <a:xfrm>
            <a:off x="30383286" y="3483965"/>
            <a:ext cx="3431598" cy="1862048"/>
          </a:xfrm>
          <a:prstGeom prst="rect">
            <a:avLst/>
          </a:prstGeom>
          <a:noFill/>
        </p:spPr>
        <p:txBody>
          <a:bodyPr wrap="square" rtlCol="0">
            <a:spAutoFit/>
          </a:bodyPr>
          <a:lstStyle/>
          <a:p>
            <a:r>
              <a:rPr lang="en-GB" sz="2300" dirty="0">
                <a:cs typeface="Times New Roman" panose="02020603050405020304" pitchFamily="18" charset="0"/>
              </a:rPr>
              <a:t>This increases the power of the HEOM as it can now model a full range of homogeneities, including critical damping.  </a:t>
            </a:r>
            <a:endParaRPr lang="en-GB" sz="2300" i="1" dirty="0"/>
          </a:p>
        </p:txBody>
      </p:sp>
      <p:pic>
        <p:nvPicPr>
          <p:cNvPr id="49" name="Picture 48"/>
          <p:cNvPicPr>
            <a:picLocks noChangeAspect="1"/>
          </p:cNvPicPr>
          <p:nvPr/>
        </p:nvPicPr>
        <p:blipFill>
          <a:blip r:embed="rId21">
            <a:extLst>
              <a:ext uri="{28A0092B-C50C-407E-A947-70E740481C1C}">
                <a14:useLocalDpi xmlns:a14="http://schemas.microsoft.com/office/drawing/2010/main" val="0"/>
              </a:ext>
            </a:extLst>
          </a:blip>
          <a:stretch>
            <a:fillRect/>
          </a:stretch>
        </p:blipFill>
        <p:spPr>
          <a:xfrm>
            <a:off x="36283030" y="8471598"/>
            <a:ext cx="5910260" cy="3460454"/>
          </a:xfrm>
          <a:prstGeom prst="rect">
            <a:avLst/>
          </a:prstGeom>
        </p:spPr>
      </p:pic>
      <p:pic>
        <p:nvPicPr>
          <p:cNvPr id="50" name="Picture 49"/>
          <p:cNvPicPr>
            <a:picLocks noChangeAspect="1"/>
          </p:cNvPicPr>
          <p:nvPr/>
        </p:nvPicPr>
        <p:blipFill rotWithShape="1">
          <a:blip r:embed="rId22">
            <a:extLst>
              <a:ext uri="{28A0092B-C50C-407E-A947-70E740481C1C}">
                <a14:useLocalDpi xmlns:a14="http://schemas.microsoft.com/office/drawing/2010/main" val="0"/>
              </a:ext>
            </a:extLst>
          </a:blip>
          <a:srcRect b="55597"/>
          <a:stretch/>
        </p:blipFill>
        <p:spPr>
          <a:xfrm>
            <a:off x="34078238" y="3581153"/>
            <a:ext cx="7381906" cy="1130778"/>
          </a:xfrm>
          <a:prstGeom prst="rect">
            <a:avLst/>
          </a:prstGeom>
        </p:spPr>
      </p:pic>
      <p:sp>
        <p:nvSpPr>
          <p:cNvPr id="51" name="TextBox 50"/>
          <p:cNvSpPr txBox="1"/>
          <p:nvPr/>
        </p:nvSpPr>
        <p:spPr>
          <a:xfrm>
            <a:off x="35484743" y="4830129"/>
            <a:ext cx="1384289" cy="492443"/>
          </a:xfrm>
          <a:prstGeom prst="rect">
            <a:avLst/>
          </a:prstGeom>
          <a:noFill/>
        </p:spPr>
        <p:txBody>
          <a:bodyPr wrap="square" rtlCol="0">
            <a:spAutoFit/>
          </a:bodyPr>
          <a:lstStyle/>
          <a:p>
            <a:r>
              <a:rPr lang="en-GB" sz="2600" dirty="0">
                <a:solidFill>
                  <a:srgbClr val="FF0000"/>
                </a:solidFill>
              </a:rPr>
              <a:t>HEOM:</a:t>
            </a:r>
          </a:p>
        </p:txBody>
      </p:sp>
      <p:sp>
        <p:nvSpPr>
          <p:cNvPr id="52" name="Rectangle 51"/>
          <p:cNvSpPr/>
          <p:nvPr/>
        </p:nvSpPr>
        <p:spPr>
          <a:xfrm>
            <a:off x="34078238" y="3653564"/>
            <a:ext cx="7328749" cy="1975340"/>
          </a:xfrm>
          <a:prstGeom prst="rect">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4884">
              <a:ln w="38100">
                <a:solidFill>
                  <a:schemeClr val="tx1"/>
                </a:solidFill>
              </a:ln>
            </a:endParaRPr>
          </a:p>
        </p:txBody>
      </p:sp>
      <p:sp>
        <p:nvSpPr>
          <p:cNvPr id="53" name="TextBox 52"/>
          <p:cNvSpPr txBox="1"/>
          <p:nvPr/>
        </p:nvSpPr>
        <p:spPr>
          <a:xfrm>
            <a:off x="37496789" y="12388636"/>
            <a:ext cx="4237837" cy="2215991"/>
          </a:xfrm>
          <a:prstGeom prst="rect">
            <a:avLst/>
          </a:prstGeom>
          <a:noFill/>
        </p:spPr>
        <p:txBody>
          <a:bodyPr wrap="square" rtlCol="0">
            <a:spAutoFit/>
          </a:bodyPr>
          <a:lstStyle/>
          <a:p>
            <a:r>
              <a:rPr lang="en-GB" sz="2300" dirty="0"/>
              <a:t>Fig </a:t>
            </a:r>
            <a:r>
              <a:rPr lang="en-GB" sz="2300" dirty="0" smtClean="0"/>
              <a:t>6: </a:t>
            </a:r>
            <a:r>
              <a:rPr lang="en-GB" sz="2300" dirty="0"/>
              <a:t>A complex contour in frequency space used to solve the correlation function. Residues of the poles correspond to Matsubara </a:t>
            </a:r>
            <a:r>
              <a:rPr lang="en-GB" sz="2300" dirty="0" smtClean="0"/>
              <a:t>frequencies, relating to system energies</a:t>
            </a:r>
            <a:r>
              <a:rPr lang="en-GB" sz="1132" dirty="0" smtClean="0"/>
              <a:t>.</a:t>
            </a:r>
            <a:endParaRPr lang="en-GB" sz="1132" dirty="0"/>
          </a:p>
        </p:txBody>
      </p:sp>
      <p:pic>
        <p:nvPicPr>
          <p:cNvPr id="54" name="Picture 53"/>
          <p:cNvPicPr>
            <a:picLocks noChangeAspect="1"/>
          </p:cNvPicPr>
          <p:nvPr/>
        </p:nvPicPr>
        <p:blipFill>
          <a:blip r:embed="rId23">
            <a:extLst>
              <a:ext uri="{28A0092B-C50C-407E-A947-70E740481C1C}">
                <a14:useLocalDpi xmlns:a14="http://schemas.microsoft.com/office/drawing/2010/main" val="0"/>
              </a:ext>
            </a:extLst>
          </a:blip>
          <a:stretch>
            <a:fillRect/>
          </a:stretch>
        </p:blipFill>
        <p:spPr>
          <a:xfrm>
            <a:off x="30158238" y="5789345"/>
            <a:ext cx="7901100" cy="1876512"/>
          </a:xfrm>
          <a:prstGeom prst="rect">
            <a:avLst/>
          </a:prstGeom>
        </p:spPr>
      </p:pic>
      <p:sp>
        <p:nvSpPr>
          <p:cNvPr id="61" name="TextBox 60"/>
          <p:cNvSpPr txBox="1"/>
          <p:nvPr/>
        </p:nvSpPr>
        <p:spPr>
          <a:xfrm>
            <a:off x="30203667" y="12385405"/>
            <a:ext cx="7136898" cy="2390206"/>
          </a:xfrm>
          <a:prstGeom prst="rect">
            <a:avLst/>
          </a:prstGeom>
          <a:noFill/>
        </p:spPr>
        <p:txBody>
          <a:bodyPr wrap="square" rtlCol="0">
            <a:spAutoFit/>
          </a:bodyPr>
          <a:lstStyle/>
          <a:p>
            <a:pPr lvl="0"/>
            <a:r>
              <a:rPr lang="en-GB" sz="2300" dirty="0"/>
              <a:t>Fig </a:t>
            </a:r>
            <a:r>
              <a:rPr lang="en-GB" sz="2300" dirty="0" smtClean="0"/>
              <a:t>5: </a:t>
            </a:r>
            <a:r>
              <a:rPr lang="en-GB" sz="2300" dirty="0"/>
              <a:t>An hierarchy diagram for the HEOM showing pyramidal structure of connections between ADOs. Cyan ‘relaxation’ terms move towards the density matrix, </a:t>
            </a:r>
            <a:r>
              <a:rPr lang="en-GB" sz="2300" dirty="0">
                <a:solidFill>
                  <a:prstClr val="black"/>
                </a:solidFill>
              </a:rPr>
              <a:t>orange ‘excitation’ terms move away. Blue lines go in both directions. Blue nodes self interact, the density matrix is the only non self-interacting node.</a:t>
            </a:r>
          </a:p>
          <a:p>
            <a:endParaRPr lang="en-GB" sz="1132" dirty="0"/>
          </a:p>
        </p:txBody>
      </p:sp>
      <p:pic>
        <p:nvPicPr>
          <p:cNvPr id="62" name="Picture 61"/>
          <p:cNvPicPr>
            <a:picLocks noChangeAspect="1"/>
          </p:cNvPicPr>
          <p:nvPr/>
        </p:nvPicPr>
        <p:blipFill>
          <a:blip r:embed="rId24">
            <a:extLst>
              <a:ext uri="{28A0092B-C50C-407E-A947-70E740481C1C}">
                <a14:useLocalDpi xmlns:a14="http://schemas.microsoft.com/office/drawing/2010/main" val="0"/>
              </a:ext>
            </a:extLst>
          </a:blip>
          <a:stretch>
            <a:fillRect/>
          </a:stretch>
        </p:blipFill>
        <p:spPr>
          <a:xfrm>
            <a:off x="38709012" y="5784576"/>
            <a:ext cx="2932431" cy="2458730"/>
          </a:xfrm>
          <a:prstGeom prst="rect">
            <a:avLst/>
          </a:prstGeom>
        </p:spPr>
      </p:pic>
      <p:cxnSp>
        <p:nvCxnSpPr>
          <p:cNvPr id="63" name="Straight Connector 62"/>
          <p:cNvCxnSpPr/>
          <p:nvPr/>
        </p:nvCxnSpPr>
        <p:spPr>
          <a:xfrm>
            <a:off x="33576403" y="7340300"/>
            <a:ext cx="1440000" cy="0"/>
          </a:xfrm>
          <a:prstGeom prst="line">
            <a:avLst/>
          </a:prstGeom>
          <a:ln w="76200">
            <a:solidFill>
              <a:srgbClr val="E59051"/>
            </a:solidFill>
          </a:ln>
        </p:spPr>
        <p:style>
          <a:lnRef idx="1">
            <a:schemeClr val="accent1"/>
          </a:lnRef>
          <a:fillRef idx="0">
            <a:schemeClr val="accent1"/>
          </a:fillRef>
          <a:effectRef idx="0">
            <a:schemeClr val="accent1"/>
          </a:effectRef>
          <a:fontRef idx="minor">
            <a:schemeClr val="tx1"/>
          </a:fontRef>
        </p:style>
      </p:cxnSp>
      <p:cxnSp>
        <p:nvCxnSpPr>
          <p:cNvPr id="64" name="Straight Connector 63"/>
          <p:cNvCxnSpPr/>
          <p:nvPr/>
        </p:nvCxnSpPr>
        <p:spPr>
          <a:xfrm>
            <a:off x="35990848" y="7326743"/>
            <a:ext cx="1440000" cy="0"/>
          </a:xfrm>
          <a:prstGeom prst="line">
            <a:avLst/>
          </a:prstGeom>
          <a:ln w="76200">
            <a:solidFill>
              <a:srgbClr val="43D9ED"/>
            </a:solidFill>
          </a:ln>
        </p:spPr>
        <p:style>
          <a:lnRef idx="1">
            <a:schemeClr val="accent1"/>
          </a:lnRef>
          <a:fillRef idx="0">
            <a:schemeClr val="accent1"/>
          </a:fillRef>
          <a:effectRef idx="0">
            <a:schemeClr val="accent1"/>
          </a:effectRef>
          <a:fontRef idx="minor">
            <a:schemeClr val="tx1"/>
          </a:fontRef>
        </p:style>
      </p:cxnSp>
      <p:pic>
        <p:nvPicPr>
          <p:cNvPr id="227" name="Picture 226"/>
          <p:cNvPicPr>
            <a:picLocks noChangeAspect="1"/>
          </p:cNvPicPr>
          <p:nvPr/>
        </p:nvPicPr>
        <p:blipFill>
          <a:blip r:embed="rId25">
            <a:extLst>
              <a:ext uri="{28A0092B-C50C-407E-A947-70E740481C1C}">
                <a14:useLocalDpi xmlns:a14="http://schemas.microsoft.com/office/drawing/2010/main" val="0"/>
              </a:ext>
            </a:extLst>
          </a:blip>
          <a:stretch>
            <a:fillRect/>
          </a:stretch>
        </p:blipFill>
        <p:spPr>
          <a:xfrm>
            <a:off x="30343789" y="7655228"/>
            <a:ext cx="5384723" cy="4446035"/>
          </a:xfrm>
          <a:prstGeom prst="rect">
            <a:avLst/>
          </a:prstGeom>
        </p:spPr>
      </p:pic>
      <p:pic>
        <p:nvPicPr>
          <p:cNvPr id="203" name="Picture 202"/>
          <p:cNvPicPr>
            <a:picLocks noChangeAspect="1"/>
          </p:cNvPicPr>
          <p:nvPr/>
        </p:nvPicPr>
        <p:blipFill rotWithShape="1">
          <a:blip r:embed="rId26"/>
          <a:srcRect t="9200" b="9685"/>
          <a:stretch/>
        </p:blipFill>
        <p:spPr>
          <a:xfrm>
            <a:off x="30885609" y="21521722"/>
            <a:ext cx="4467225" cy="2844800"/>
          </a:xfrm>
          <a:prstGeom prst="rect">
            <a:avLst/>
          </a:prstGeom>
        </p:spPr>
      </p:pic>
      <p:grpSp>
        <p:nvGrpSpPr>
          <p:cNvPr id="22" name="Group 21"/>
          <p:cNvGrpSpPr/>
          <p:nvPr/>
        </p:nvGrpSpPr>
        <p:grpSpPr>
          <a:xfrm>
            <a:off x="29710882" y="24783777"/>
            <a:ext cx="12615262" cy="2749822"/>
            <a:chOff x="10492849" y="39137993"/>
            <a:chExt cx="16485945" cy="2235178"/>
          </a:xfrm>
        </p:grpSpPr>
        <p:sp>
          <p:nvSpPr>
            <p:cNvPr id="23" name="Rounded Rectangle 3">
              <a:extLst>
                <a:ext uri="{FF2B5EF4-FFF2-40B4-BE49-F238E27FC236}">
                  <a16:creationId xmlns:a16="http://schemas.microsoft.com/office/drawing/2014/main" xmlns="" id="{558448C0-5AC0-4728-97D8-B734787DB9F0}"/>
                </a:ext>
              </a:extLst>
            </p:cNvPr>
            <p:cNvSpPr/>
            <p:nvPr/>
          </p:nvSpPr>
          <p:spPr>
            <a:xfrm>
              <a:off x="10492849" y="39137993"/>
              <a:ext cx="16485945" cy="2235178"/>
            </a:xfrm>
            <a:prstGeom prst="roundRect">
              <a:avLst>
                <a:gd name="adj" fmla="val 8956"/>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39" tIns="45720" rIns="91439" bIns="45720" numCol="1" spcCol="0" rtlCol="0" fromWordArt="0" anchor="ctr" anchorCtr="0" forceAA="0" compatLnSpc="1">
              <a:prstTxWarp prst="textNoShape">
                <a:avLst/>
              </a:prstTxWarp>
              <a:noAutofit/>
            </a:bodyPr>
            <a:lstStyle/>
            <a:p>
              <a:pPr algn="ctr"/>
              <a:endParaRPr lang="en-GB" sz="6903"/>
            </a:p>
          </p:txBody>
        </p:sp>
        <p:sp>
          <p:nvSpPr>
            <p:cNvPr id="24" name="TextBox 23"/>
            <p:cNvSpPr txBox="1"/>
            <p:nvPr/>
          </p:nvSpPr>
          <p:spPr>
            <a:xfrm>
              <a:off x="16292686" y="39155301"/>
              <a:ext cx="5119067" cy="526961"/>
            </a:xfrm>
            <a:prstGeom prst="rect">
              <a:avLst/>
            </a:prstGeom>
            <a:noFill/>
          </p:spPr>
          <p:txBody>
            <a:bodyPr wrap="square" rtlCol="0">
              <a:spAutoFit/>
            </a:bodyPr>
            <a:lstStyle/>
            <a:p>
              <a:pPr algn="ctr">
                <a:lnSpc>
                  <a:spcPct val="150000"/>
                </a:lnSpc>
                <a:spcAft>
                  <a:spcPts val="849"/>
                </a:spcAft>
              </a:pPr>
              <a:r>
                <a:rPr lang="en-GB" sz="2263" b="1" dirty="0" smtClean="0"/>
                <a:t>Summary and Future Research</a:t>
              </a:r>
              <a:endParaRPr lang="en-GB" sz="2263" b="1" dirty="0"/>
            </a:p>
          </p:txBody>
        </p:sp>
      </p:grpSp>
      <p:sp>
        <p:nvSpPr>
          <p:cNvPr id="26" name="TextBox 25"/>
          <p:cNvSpPr txBox="1"/>
          <p:nvPr/>
        </p:nvSpPr>
        <p:spPr>
          <a:xfrm>
            <a:off x="34488241" y="27783367"/>
            <a:ext cx="3123384" cy="614720"/>
          </a:xfrm>
          <a:prstGeom prst="rect">
            <a:avLst/>
          </a:prstGeom>
          <a:noFill/>
        </p:spPr>
        <p:txBody>
          <a:bodyPr wrap="square" rtlCol="0">
            <a:spAutoFit/>
          </a:bodyPr>
          <a:lstStyle/>
          <a:p>
            <a:pPr algn="ctr">
              <a:lnSpc>
                <a:spcPct val="150000"/>
              </a:lnSpc>
              <a:spcAft>
                <a:spcPts val="849"/>
              </a:spcAft>
            </a:pPr>
            <a:r>
              <a:rPr lang="en-GB" sz="2263" b="1" dirty="0"/>
              <a:t>References</a:t>
            </a:r>
          </a:p>
        </p:txBody>
      </p:sp>
      <p:sp>
        <p:nvSpPr>
          <p:cNvPr id="253" name="TextBox 252"/>
          <p:cNvSpPr txBox="1"/>
          <p:nvPr/>
        </p:nvSpPr>
        <p:spPr>
          <a:xfrm>
            <a:off x="36350951" y="25380807"/>
            <a:ext cx="5774418" cy="1938992"/>
          </a:xfrm>
          <a:prstGeom prst="rect">
            <a:avLst/>
          </a:prstGeom>
          <a:noFill/>
        </p:spPr>
        <p:txBody>
          <a:bodyPr wrap="square" rtlCol="0">
            <a:spAutoFit/>
          </a:bodyPr>
          <a:lstStyle/>
          <a:p>
            <a:r>
              <a:rPr lang="en-GB" sz="2000" dirty="0" smtClean="0"/>
              <a:t>Future research will involve extending codes for the HEOM so that fully arbitrary spectral densities and correlation functions may be applied. </a:t>
            </a:r>
          </a:p>
          <a:p>
            <a:pPr marL="342900" indent="-342900">
              <a:buFont typeface="Arial" panose="020B0604020202020204" pitchFamily="34" charset="0"/>
              <a:buChar char="•"/>
            </a:pPr>
            <a:r>
              <a:rPr lang="en-GB" sz="2000" dirty="0" smtClean="0"/>
              <a:t>Arbitrary spectral density and correlation function</a:t>
            </a:r>
          </a:p>
          <a:p>
            <a:pPr marL="342900" indent="-342900">
              <a:buFont typeface="Arial" panose="020B0604020202020204" pitchFamily="34" charset="0"/>
              <a:buChar char="•"/>
            </a:pPr>
            <a:r>
              <a:rPr lang="en-GB" sz="2000" dirty="0" smtClean="0"/>
              <a:t>Further hierarchical equation derivations in non-exponential bases</a:t>
            </a:r>
            <a:endParaRPr lang="en-GB" sz="2000" dirty="0"/>
          </a:p>
        </p:txBody>
      </p:sp>
      <p:pic>
        <p:nvPicPr>
          <p:cNvPr id="42" name="Picture 41"/>
          <p:cNvPicPr>
            <a:picLocks noChangeAspect="1"/>
          </p:cNvPicPr>
          <p:nvPr/>
        </p:nvPicPr>
        <p:blipFill rotWithShape="1">
          <a:blip r:embed="rId27" cstate="print">
            <a:extLst>
              <a:ext uri="{28A0092B-C50C-407E-A947-70E740481C1C}">
                <a14:useLocalDpi xmlns:a14="http://schemas.microsoft.com/office/drawing/2010/main" val="0"/>
              </a:ext>
            </a:extLst>
          </a:blip>
          <a:srcRect l="3043" r="1435"/>
          <a:stretch/>
        </p:blipFill>
        <p:spPr>
          <a:xfrm>
            <a:off x="35925608" y="18711039"/>
            <a:ext cx="6187440" cy="2743438"/>
          </a:xfrm>
          <a:prstGeom prst="rect">
            <a:avLst/>
          </a:prstGeom>
        </p:spPr>
      </p:pic>
      <p:pic>
        <p:nvPicPr>
          <p:cNvPr id="47" name="Picture 46"/>
          <p:cNvPicPr>
            <a:picLocks noChangeAspect="1"/>
          </p:cNvPicPr>
          <p:nvPr/>
        </p:nvPicPr>
        <p:blipFill rotWithShape="1">
          <a:blip r:embed="rId28" cstate="print">
            <a:extLst>
              <a:ext uri="{28A0092B-C50C-407E-A947-70E740481C1C}">
                <a14:useLocalDpi xmlns:a14="http://schemas.microsoft.com/office/drawing/2010/main" val="0"/>
              </a:ext>
            </a:extLst>
          </a:blip>
          <a:srcRect l="446" r="9399"/>
          <a:stretch/>
        </p:blipFill>
        <p:spPr>
          <a:xfrm>
            <a:off x="29933868" y="16110034"/>
            <a:ext cx="5867400" cy="2743438"/>
          </a:xfrm>
          <a:prstGeom prst="rect">
            <a:avLst/>
          </a:prstGeom>
        </p:spPr>
      </p:pic>
      <p:pic>
        <p:nvPicPr>
          <p:cNvPr id="56" name="Picture 55"/>
          <p:cNvPicPr>
            <a:picLocks noChangeAspect="1"/>
          </p:cNvPicPr>
          <p:nvPr/>
        </p:nvPicPr>
        <p:blipFill rotWithShape="1">
          <a:blip r:embed="rId29" cstate="print">
            <a:extLst>
              <a:ext uri="{28A0092B-C50C-407E-A947-70E740481C1C}">
                <a14:useLocalDpi xmlns:a14="http://schemas.microsoft.com/office/drawing/2010/main" val="0"/>
              </a:ext>
            </a:extLst>
          </a:blip>
          <a:srcRect r="10298"/>
          <a:stretch/>
        </p:blipFill>
        <p:spPr>
          <a:xfrm>
            <a:off x="29953690" y="18752233"/>
            <a:ext cx="5858363" cy="2743438"/>
          </a:xfrm>
          <a:prstGeom prst="rect">
            <a:avLst/>
          </a:prstGeom>
        </p:spPr>
      </p:pic>
      <p:pic>
        <p:nvPicPr>
          <p:cNvPr id="57" name="Picture 56"/>
          <p:cNvPicPr>
            <a:picLocks noChangeAspect="1"/>
          </p:cNvPicPr>
          <p:nvPr/>
        </p:nvPicPr>
        <p:blipFill rotWithShape="1">
          <a:blip r:embed="rId30" cstate="print">
            <a:extLst>
              <a:ext uri="{28A0092B-C50C-407E-A947-70E740481C1C}">
                <a14:useLocalDpi xmlns:a14="http://schemas.microsoft.com/office/drawing/2010/main" val="0"/>
              </a:ext>
            </a:extLst>
          </a:blip>
          <a:srcRect l="4135"/>
          <a:stretch/>
        </p:blipFill>
        <p:spPr>
          <a:xfrm>
            <a:off x="35912518" y="16098181"/>
            <a:ext cx="6290093" cy="2743438"/>
          </a:xfrm>
          <a:prstGeom prst="rect">
            <a:avLst/>
          </a:prstGeom>
        </p:spPr>
      </p:pic>
      <p:sp>
        <p:nvSpPr>
          <p:cNvPr id="249" name="TextBox 248"/>
          <p:cNvSpPr txBox="1"/>
          <p:nvPr/>
        </p:nvSpPr>
        <p:spPr>
          <a:xfrm>
            <a:off x="36308604" y="21731397"/>
            <a:ext cx="5515753" cy="2569934"/>
          </a:xfrm>
          <a:prstGeom prst="rect">
            <a:avLst/>
          </a:prstGeom>
          <a:noFill/>
        </p:spPr>
        <p:txBody>
          <a:bodyPr wrap="square" rtlCol="0">
            <a:spAutoFit/>
          </a:bodyPr>
          <a:lstStyle/>
          <a:p>
            <a:r>
              <a:rPr lang="en-GB" sz="2300" dirty="0"/>
              <a:t>Fig </a:t>
            </a:r>
            <a:r>
              <a:rPr lang="en-GB" sz="2300" dirty="0"/>
              <a:t>7</a:t>
            </a:r>
            <a:r>
              <a:rPr lang="en-GB" sz="2300" dirty="0" smtClean="0"/>
              <a:t>: The purple box contains spectra </a:t>
            </a:r>
            <a:r>
              <a:rPr lang="en-GB" sz="2300" dirty="0"/>
              <a:t>for </a:t>
            </a:r>
            <a:r>
              <a:rPr lang="en-GB" sz="2300" dirty="0" smtClean="0"/>
              <a:t>the underdamped and </a:t>
            </a:r>
            <a:r>
              <a:rPr lang="en-GB" sz="2300" dirty="0" smtClean="0"/>
              <a:t>overdamped monomer, the green box contains</a:t>
            </a:r>
            <a:r>
              <a:rPr lang="en-GB" sz="2300" dirty="0" smtClean="0"/>
              <a:t> the HVM and BVM for the weak dimer. </a:t>
            </a:r>
            <a:r>
              <a:rPr lang="en-GB" sz="2300" dirty="0"/>
              <a:t>These results highlight that the BVM can reproduce </a:t>
            </a:r>
            <a:r>
              <a:rPr lang="en-GB" sz="2300" dirty="0" err="1"/>
              <a:t>vibronic</a:t>
            </a:r>
            <a:r>
              <a:rPr lang="en-GB" sz="2300" dirty="0"/>
              <a:t> behaviour demonstrated in </a:t>
            </a:r>
            <a:r>
              <a:rPr lang="en-GB" sz="2300" dirty="0" smtClean="0"/>
              <a:t>the </a:t>
            </a:r>
            <a:r>
              <a:rPr lang="en-GB" sz="2300" dirty="0"/>
              <a:t>Hamiltonian </a:t>
            </a:r>
            <a:r>
              <a:rPr lang="en-GB" sz="2300" dirty="0" smtClean="0"/>
              <a:t>approach.  </a:t>
            </a:r>
            <a:endParaRPr lang="en-GB" sz="2300" dirty="0"/>
          </a:p>
        </p:txBody>
      </p:sp>
      <p:pic>
        <p:nvPicPr>
          <p:cNvPr id="90" name="Picture 89"/>
          <p:cNvPicPr>
            <a:picLocks noChangeAspect="1"/>
          </p:cNvPicPr>
          <p:nvPr/>
        </p:nvPicPr>
        <p:blipFill rotWithShape="1">
          <a:blip r:embed="rId22">
            <a:extLst>
              <a:ext uri="{28A0092B-C50C-407E-A947-70E740481C1C}">
                <a14:useLocalDpi xmlns:a14="http://schemas.microsoft.com/office/drawing/2010/main" val="0"/>
              </a:ext>
            </a:extLst>
          </a:blip>
          <a:srcRect l="32067" t="58082" r="32689" b="3102"/>
          <a:stretch/>
        </p:blipFill>
        <p:spPr>
          <a:xfrm>
            <a:off x="36593796" y="4561428"/>
            <a:ext cx="2601686" cy="988472"/>
          </a:xfrm>
          <a:prstGeom prst="rect">
            <a:avLst/>
          </a:prstGeom>
        </p:spPr>
      </p:pic>
      <p:sp>
        <p:nvSpPr>
          <p:cNvPr id="4" name="Rectangle 3"/>
          <p:cNvSpPr/>
          <p:nvPr/>
        </p:nvSpPr>
        <p:spPr>
          <a:xfrm>
            <a:off x="29913696" y="16065311"/>
            <a:ext cx="5922301" cy="5428709"/>
          </a:xfrm>
          <a:prstGeom prst="rect">
            <a:avLst/>
          </a:prstGeom>
          <a:solidFill>
            <a:schemeClr val="bg1">
              <a:alpha val="0"/>
            </a:schemeClr>
          </a:solidFill>
          <a:ln w="22225">
            <a:solidFill>
              <a:srgbClr val="7030A0"/>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92" name="Rectangle 91"/>
          <p:cNvSpPr/>
          <p:nvPr/>
        </p:nvSpPr>
        <p:spPr>
          <a:xfrm>
            <a:off x="35895835" y="16078055"/>
            <a:ext cx="6293733" cy="5428709"/>
          </a:xfrm>
          <a:prstGeom prst="rect">
            <a:avLst/>
          </a:prstGeom>
          <a:solidFill>
            <a:schemeClr val="bg1">
              <a:alpha val="0"/>
            </a:schemeClr>
          </a:solidFill>
          <a:ln w="22225">
            <a:solidFill>
              <a:schemeClr val="accent6"/>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0" name="TextBox 9"/>
          <p:cNvSpPr txBox="1"/>
          <p:nvPr/>
        </p:nvSpPr>
        <p:spPr>
          <a:xfrm>
            <a:off x="36465760" y="28382202"/>
            <a:ext cx="5994017" cy="1246495"/>
          </a:xfrm>
          <a:prstGeom prst="rect">
            <a:avLst/>
          </a:prstGeom>
          <a:noFill/>
        </p:spPr>
        <p:txBody>
          <a:bodyPr wrap="square" rtlCol="0">
            <a:spAutoFit/>
          </a:bodyPr>
          <a:lstStyle/>
          <a:p>
            <a:pPr marL="342900" indent="-342900">
              <a:buFont typeface="+mj-lt"/>
              <a:buAutoNum type="arabicPeriod" startAt="4"/>
            </a:pPr>
            <a:r>
              <a:rPr lang="en-GB" sz="1500" i="1" dirty="0" smtClean="0"/>
              <a:t>Y</a:t>
            </a:r>
            <a:r>
              <a:rPr lang="en-GB" sz="1500" i="1" dirty="0"/>
              <a:t>. </a:t>
            </a:r>
            <a:r>
              <a:rPr lang="en-GB" sz="1500" i="1" dirty="0" err="1"/>
              <a:t>Tanimura</a:t>
            </a:r>
            <a:r>
              <a:rPr lang="en-GB" sz="1500" i="1" dirty="0"/>
              <a:t>, Physical Review A41, 6676 (1990</a:t>
            </a:r>
            <a:r>
              <a:rPr lang="en-GB" sz="1500" i="1" dirty="0" smtClean="0"/>
              <a:t>).</a:t>
            </a:r>
          </a:p>
          <a:p>
            <a:pPr marL="342900" indent="-342900">
              <a:buFont typeface="+mj-lt"/>
              <a:buAutoNum type="arabicPeriod" startAt="4"/>
            </a:pPr>
            <a:r>
              <a:rPr lang="en-GB" sz="1500" i="1" dirty="0" smtClean="0"/>
              <a:t>T</a:t>
            </a:r>
            <a:r>
              <a:rPr lang="en-GB" sz="1500" i="1" dirty="0"/>
              <a:t>. Ikeda and G. D. Scholes, The Journal of chemical physics152, 204  </a:t>
            </a:r>
            <a:r>
              <a:rPr lang="en-GB" sz="1500" i="1" dirty="0" smtClean="0"/>
              <a:t>          101 </a:t>
            </a:r>
            <a:r>
              <a:rPr lang="en-GB" sz="1500" i="1" dirty="0"/>
              <a:t>(2020), </a:t>
            </a:r>
            <a:r>
              <a:rPr lang="en-GB" sz="1500" i="1" dirty="0" smtClean="0"/>
              <a:t>arXiv:2003.06134.</a:t>
            </a:r>
          </a:p>
          <a:p>
            <a:pPr marL="342900" indent="-342900">
              <a:buFont typeface="+mj-lt"/>
              <a:buAutoNum type="arabicPeriod" startAt="4"/>
            </a:pPr>
            <a:r>
              <a:rPr lang="en-GB" sz="1500" i="1" dirty="0" smtClean="0"/>
              <a:t>Y. </a:t>
            </a:r>
            <a:r>
              <a:rPr lang="en-GB" sz="1500" i="1" dirty="0" err="1"/>
              <a:t>Fujihashi</a:t>
            </a:r>
            <a:r>
              <a:rPr lang="en-GB" sz="1500" i="1" dirty="0"/>
              <a:t>, G. R. Fleming, and A. </a:t>
            </a:r>
            <a:r>
              <a:rPr lang="en-GB" sz="1500" i="1" dirty="0" err="1"/>
              <a:t>Ishizaki</a:t>
            </a:r>
            <a:r>
              <a:rPr lang="en-GB" sz="1500" i="1" dirty="0"/>
              <a:t>, Journal of Chemical </a:t>
            </a:r>
            <a:r>
              <a:rPr lang="en-GB" sz="1500" i="1" dirty="0">
                <a:solidFill>
                  <a:schemeClr val="bg1"/>
                </a:solidFill>
              </a:rPr>
              <a:t>_ _ _</a:t>
            </a:r>
            <a:r>
              <a:rPr lang="en-GB" sz="1500" i="1" dirty="0"/>
              <a:t> </a:t>
            </a:r>
            <a:r>
              <a:rPr lang="en-GB" sz="1500" i="1" dirty="0" smtClean="0"/>
              <a:t>Physics </a:t>
            </a:r>
            <a:r>
              <a:rPr lang="en-GB" sz="1500" i="1" dirty="0"/>
              <a:t>142 (2015), 10.1063/1.4914302, arXiv:1505.05281.</a:t>
            </a:r>
            <a:endParaRPr lang="en-GB" sz="1500" i="1" dirty="0"/>
          </a:p>
        </p:txBody>
      </p:sp>
      <p:sp>
        <p:nvSpPr>
          <p:cNvPr id="12" name="TextBox 11"/>
          <p:cNvSpPr txBox="1"/>
          <p:nvPr/>
        </p:nvSpPr>
        <p:spPr>
          <a:xfrm>
            <a:off x="29996117" y="25381210"/>
            <a:ext cx="6289102" cy="1938992"/>
          </a:xfrm>
          <a:prstGeom prst="rect">
            <a:avLst/>
          </a:prstGeom>
          <a:noFill/>
        </p:spPr>
        <p:txBody>
          <a:bodyPr wrap="square" rtlCol="0">
            <a:spAutoFit/>
          </a:bodyPr>
          <a:lstStyle/>
          <a:p>
            <a:r>
              <a:rPr lang="en-GB" sz="2000" dirty="0" smtClean="0"/>
              <a:t>The spectral power of the HEOM in reproducing </a:t>
            </a:r>
            <a:r>
              <a:rPr lang="en-GB" sz="2000" dirty="0" err="1" smtClean="0"/>
              <a:t>vibronic</a:t>
            </a:r>
            <a:r>
              <a:rPr lang="en-GB" sz="2000" dirty="0" smtClean="0"/>
              <a:t> structure has been emphasised. Additional derivations, the </a:t>
            </a:r>
            <a:r>
              <a:rPr lang="en-GB" sz="2000" dirty="0"/>
              <a:t>ASD-HEOM and generalised </a:t>
            </a:r>
            <a:r>
              <a:rPr lang="en-GB" sz="2000" dirty="0" smtClean="0"/>
              <a:t>HEOM, resulting in an extra degree of freedom over the spectral density or correlation function have been outlined. Terms in each approach have been analysed  and ADO structure considered. </a:t>
            </a:r>
          </a:p>
        </p:txBody>
      </p:sp>
    </p:spTree>
    <p:extLst>
      <p:ext uri="{BB962C8B-B14F-4D97-AF65-F5344CB8AC3E}">
        <p14:creationId xmlns:p14="http://schemas.microsoft.com/office/powerpoint/2010/main" val="1542979328"/>
      </p:ext>
    </p:extLst>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Office Them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Them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Office Theme</Template>
  <TotalTime>2140</TotalTime>
  <Words>1198</Words>
  <Application>Microsoft Office PowerPoint</Application>
  <PresentationFormat>Custom</PresentationFormat>
  <Paragraphs>45</Paragraphs>
  <Slides>1</Slides>
  <Notes>0</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1</vt:i4>
      </vt:variant>
    </vt:vector>
  </HeadingPairs>
  <TitlesOfParts>
    <vt:vector size="7" baseType="lpstr">
      <vt:lpstr>Arial</vt:lpstr>
      <vt:lpstr>Calibri</vt:lpstr>
      <vt:lpstr>Calibri Light</vt:lpstr>
      <vt:lpstr>Cambria Math</vt:lpstr>
      <vt:lpstr>Times New Roman</vt:lpstr>
      <vt:lpstr>Office Theme</vt:lpstr>
      <vt:lpstr>PowerPoint Presentation</vt:lpstr>
    </vt:vector>
  </TitlesOfParts>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Ben Humphries</dc:creator>
  <cp:lastModifiedBy>Ben Humphries</cp:lastModifiedBy>
  <cp:revision>107</cp:revision>
  <dcterms:created xsi:type="dcterms:W3CDTF">2021-08-25T11:26:46Z</dcterms:created>
  <dcterms:modified xsi:type="dcterms:W3CDTF">2021-09-04T14:45:41Z</dcterms:modified>
</cp:coreProperties>
</file>